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752" r:id="rId4"/>
    <p:sldId id="257" r:id="rId5"/>
    <p:sldId id="700" r:id="rId6"/>
    <p:sldId id="806" r:id="rId7"/>
    <p:sldId id="701" r:id="rId8"/>
    <p:sldId id="702" r:id="rId9"/>
    <p:sldId id="703" r:id="rId10"/>
    <p:sldId id="704" r:id="rId11"/>
    <p:sldId id="705" r:id="rId12"/>
    <p:sldId id="706" r:id="rId13"/>
    <p:sldId id="707" r:id="rId14"/>
    <p:sldId id="708" r:id="rId15"/>
    <p:sldId id="709" r:id="rId16"/>
    <p:sldId id="710" r:id="rId17"/>
    <p:sldId id="711" r:id="rId18"/>
    <p:sldId id="712" r:id="rId19"/>
    <p:sldId id="713" r:id="rId20"/>
    <p:sldId id="714" r:id="rId21"/>
    <p:sldId id="715" r:id="rId22"/>
    <p:sldId id="716" r:id="rId23"/>
    <p:sldId id="717" r:id="rId24"/>
    <p:sldId id="718" r:id="rId25"/>
    <p:sldId id="719" r:id="rId26"/>
    <p:sldId id="720" r:id="rId27"/>
    <p:sldId id="721" r:id="rId28"/>
    <p:sldId id="722" r:id="rId29"/>
    <p:sldId id="723" r:id="rId30"/>
    <p:sldId id="724" r:id="rId31"/>
    <p:sldId id="725" r:id="rId32"/>
    <p:sldId id="726" r:id="rId33"/>
    <p:sldId id="727" r:id="rId34"/>
    <p:sldId id="289" r:id="rId35"/>
    <p:sldId id="290" r:id="rId36"/>
    <p:sldId id="743" r:id="rId37"/>
    <p:sldId id="744" r:id="rId38"/>
    <p:sldId id="745" r:id="rId39"/>
    <p:sldId id="746" r:id="rId40"/>
    <p:sldId id="747" r:id="rId41"/>
    <p:sldId id="807" r:id="rId42"/>
    <p:sldId id="861" r:id="rId43"/>
    <p:sldId id="808" r:id="rId44"/>
    <p:sldId id="809" r:id="rId45"/>
    <p:sldId id="748" r:id="rId46"/>
    <p:sldId id="749" r:id="rId47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40.xml"/><Relationship Id="rId8" Type="http://schemas.openxmlformats.org/officeDocument/2006/relationships/slide" Target="slide36.xml"/><Relationship Id="rId7" Type="http://schemas.openxmlformats.org/officeDocument/2006/relationships/slide" Target="slide20.xml"/><Relationship Id="rId6" Type="http://schemas.openxmlformats.org/officeDocument/2006/relationships/slide" Target="slide15.xml"/><Relationship Id="rId5" Type="http://schemas.openxmlformats.org/officeDocument/2006/relationships/slide" Target="slide5.xml"/><Relationship Id="rId4" Type="http://schemas.openxmlformats.org/officeDocument/2006/relationships/slide" Target="slide11.xml"/><Relationship Id="rId3" Type="http://schemas.openxmlformats.org/officeDocument/2006/relationships/slide" Target="slide4.xml"/><Relationship Id="rId2" Type="http://schemas.openxmlformats.org/officeDocument/2006/relationships/slide" Target="slide1.xml"/><Relationship Id="rId12" Type="http://schemas.openxmlformats.org/officeDocument/2006/relationships/slideLayout" Target="../slideLayouts/slideLayout12.xml"/><Relationship Id="rId11" Type="http://schemas.openxmlformats.org/officeDocument/2006/relationships/slide" Target="slide38.xml"/><Relationship Id="rId10" Type="http://schemas.openxmlformats.org/officeDocument/2006/relationships/slide" Target="slide4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microsoft.com/office/2007/relationships/media" Target="../media/media2.mp4"/><Relationship Id="rId7" Type="http://schemas.openxmlformats.org/officeDocument/2006/relationships/video" Target="../media/media2.mp4"/><Relationship Id="rId6" Type="http://schemas.openxmlformats.org/officeDocument/2006/relationships/image" Target="../media/image35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4.jpe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36.png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microsoft.com/office/2007/relationships/media" Target="../media/media4.mp4"/><Relationship Id="rId7" Type="http://schemas.openxmlformats.org/officeDocument/2006/relationships/video" Target="../media/media4.mp4"/><Relationship Id="rId6" Type="http://schemas.openxmlformats.org/officeDocument/2006/relationships/image" Target="../media/image39.png"/><Relationship Id="rId5" Type="http://schemas.openxmlformats.org/officeDocument/2006/relationships/tags" Target="../tags/tag3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38.jpeg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41.png"/><Relationship Id="rId13" Type="http://schemas.openxmlformats.org/officeDocument/2006/relationships/tags" Target="../tags/tag5.xml"/><Relationship Id="rId12" Type="http://schemas.microsoft.com/office/2007/relationships/media" Target="../media/media5.mp4"/><Relationship Id="rId11" Type="http://schemas.openxmlformats.org/officeDocument/2006/relationships/video" Target="../media/media5.mp4"/><Relationship Id="rId10" Type="http://schemas.openxmlformats.org/officeDocument/2006/relationships/image" Target="../media/image40.png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6_1.jpg2026_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6_3.jpg2026_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508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3" action="ppaction://hlinksldjump"/>
          </p:cNvPr>
          <p:cNvSpPr txBox="1"/>
          <p:nvPr/>
        </p:nvSpPr>
        <p:spPr>
          <a:xfrm>
            <a:off x="264795" y="5715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4" action="ppaction://hlinksldjump"/>
          </p:cNvPr>
          <p:cNvSpPr txBox="1"/>
          <p:nvPr/>
        </p:nvSpPr>
        <p:spPr>
          <a:xfrm>
            <a:off x="420370" y="96075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318135" y="7937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4" action="ppaction://hlinksldjump"/>
          </p:cNvPr>
          <p:cNvSpPr txBox="1"/>
          <p:nvPr/>
        </p:nvSpPr>
        <p:spPr>
          <a:xfrm>
            <a:off x="334010" y="103695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6" action="ppaction://hlinksldjump"/>
          </p:cNvPr>
          <p:cNvSpPr txBox="1"/>
          <p:nvPr/>
        </p:nvSpPr>
        <p:spPr>
          <a:xfrm>
            <a:off x="386715" y="131635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7" action="ppaction://hlinksldjump"/>
          </p:cNvPr>
          <p:cNvSpPr txBox="1"/>
          <p:nvPr/>
        </p:nvSpPr>
        <p:spPr>
          <a:xfrm>
            <a:off x="386715" y="159829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7" action="ppaction://hlinksldjump"/>
          </p:cNvPr>
          <p:cNvSpPr txBox="1"/>
          <p:nvPr/>
        </p:nvSpPr>
        <p:spPr>
          <a:xfrm>
            <a:off x="422910" y="188023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8" action="ppaction://hlinksldjump"/>
          </p:cNvPr>
          <p:cNvSpPr txBox="1"/>
          <p:nvPr/>
        </p:nvSpPr>
        <p:spPr>
          <a:xfrm>
            <a:off x="386715" y="19678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9" action="ppaction://hlinksldjump"/>
          </p:cNvPr>
          <p:cNvSpPr txBox="1"/>
          <p:nvPr/>
        </p:nvSpPr>
        <p:spPr>
          <a:xfrm>
            <a:off x="386715" y="22669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>
            <a:hlinkClick r:id="rId10" action="ppaction://hlinksldjump"/>
          </p:cNvPr>
          <p:cNvSpPr txBox="1"/>
          <p:nvPr/>
        </p:nvSpPr>
        <p:spPr>
          <a:xfrm>
            <a:off x="386715" y="24892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>
            <a:hlinkClick r:id="rId8" action="ppaction://hlinksldjump"/>
          </p:cNvPr>
          <p:cNvSpPr txBox="1"/>
          <p:nvPr/>
        </p:nvSpPr>
        <p:spPr>
          <a:xfrm>
            <a:off x="334010" y="283337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1" name="文本框 20">
            <a:hlinkClick r:id="rId11" action="ppaction://hlinksldjump"/>
          </p:cNvPr>
          <p:cNvSpPr txBox="1"/>
          <p:nvPr/>
        </p:nvSpPr>
        <p:spPr>
          <a:xfrm>
            <a:off x="327660" y="30981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2" name="文本框 21">
            <a:hlinkClick r:id="rId10" action="ppaction://hlinksldjump"/>
          </p:cNvPr>
          <p:cNvSpPr txBox="1"/>
          <p:nvPr/>
        </p:nvSpPr>
        <p:spPr>
          <a:xfrm>
            <a:off x="318770" y="336359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5_48.jpg2025_4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5715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Hover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44140" y="694055"/>
            <a:ext cx="1646555" cy="2689860"/>
          </a:xfrm>
          <a:prstGeom prst="rect">
            <a:avLst/>
          </a:prstGeom>
        </p:spPr>
      </p:pic>
      <p:pic>
        <p:nvPicPr>
          <p:cNvPr id="8" name="RM-LMS-r">
            <a:hlinkHover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77545" y="694055"/>
            <a:ext cx="1646555" cy="26898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5_43.jpg2025_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5715"/>
            <a:ext cx="4770120" cy="3815080"/>
          </a:xfrm>
          <a:prstGeom prst="rect">
            <a:avLst/>
          </a:prstGeom>
        </p:spPr>
      </p:pic>
      <p:pic>
        <p:nvPicPr>
          <p:cNvPr id="7" name="RM-LMS-v">
            <a:hlinkHover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6720" y="248285"/>
            <a:ext cx="1449070" cy="3103245"/>
          </a:xfrm>
          <a:prstGeom prst="rect">
            <a:avLst/>
          </a:prstGeom>
        </p:spPr>
      </p:pic>
      <p:pic>
        <p:nvPicPr>
          <p:cNvPr id="8" name="RM-LMS-w">
            <a:hlinkHover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39770" y="248920"/>
            <a:ext cx="1448435" cy="3103245"/>
          </a:xfrm>
          <a:prstGeom prst="rect">
            <a:avLst/>
          </a:prstGeom>
        </p:spPr>
      </p:pic>
      <p:pic>
        <p:nvPicPr>
          <p:cNvPr id="5" name="RM-LMS-u">
            <a:hlinkClick r:id="" action="ppaction://media"/>
            <a:hlinkHover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4305" y="247650"/>
            <a:ext cx="1448435" cy="3103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4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128</cp:revision>
  <dcterms:created xsi:type="dcterms:W3CDTF">2026-01-30T05:38:51Z</dcterms:created>
  <dcterms:modified xsi:type="dcterms:W3CDTF">2026-01-30T05:38:51Z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