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752" r:id="rId4"/>
    <p:sldId id="257" r:id="rId5"/>
    <p:sldId id="700" r:id="rId6"/>
    <p:sldId id="701" r:id="rId7"/>
    <p:sldId id="702" r:id="rId8"/>
    <p:sldId id="703" r:id="rId9"/>
    <p:sldId id="704" r:id="rId10"/>
    <p:sldId id="705" r:id="rId11"/>
    <p:sldId id="706" r:id="rId12"/>
    <p:sldId id="707" r:id="rId13"/>
    <p:sldId id="708" r:id="rId14"/>
    <p:sldId id="709" r:id="rId15"/>
    <p:sldId id="710" r:id="rId16"/>
    <p:sldId id="711" r:id="rId17"/>
    <p:sldId id="712" r:id="rId18"/>
    <p:sldId id="713" r:id="rId19"/>
    <p:sldId id="714" r:id="rId20"/>
    <p:sldId id="715" r:id="rId21"/>
    <p:sldId id="716" r:id="rId22"/>
    <p:sldId id="717" r:id="rId23"/>
    <p:sldId id="718" r:id="rId24"/>
    <p:sldId id="719" r:id="rId25"/>
    <p:sldId id="720" r:id="rId26"/>
    <p:sldId id="721" r:id="rId27"/>
    <p:sldId id="722" r:id="rId28"/>
    <p:sldId id="723" r:id="rId29"/>
    <p:sldId id="724" r:id="rId30"/>
    <p:sldId id="725" r:id="rId31"/>
    <p:sldId id="726" r:id="rId32"/>
    <p:sldId id="727" r:id="rId33"/>
    <p:sldId id="728" r:id="rId34"/>
    <p:sldId id="729" r:id="rId35"/>
    <p:sldId id="730" r:id="rId36"/>
    <p:sldId id="731" r:id="rId37"/>
    <p:sldId id="732" r:id="rId38"/>
    <p:sldId id="733" r:id="rId39"/>
    <p:sldId id="734" r:id="rId40"/>
    <p:sldId id="735" r:id="rId41"/>
    <p:sldId id="736" r:id="rId42"/>
    <p:sldId id="737" r:id="rId43"/>
    <p:sldId id="738" r:id="rId44"/>
    <p:sldId id="739" r:id="rId45"/>
    <p:sldId id="740" r:id="rId46"/>
    <p:sldId id="741" r:id="rId47"/>
    <p:sldId id="742" r:id="rId48"/>
    <p:sldId id="289" r:id="rId49"/>
    <p:sldId id="290" r:id="rId50"/>
    <p:sldId id="743" r:id="rId51"/>
    <p:sldId id="744" r:id="rId52"/>
    <p:sldId id="745" r:id="rId53"/>
    <p:sldId id="746" r:id="rId54"/>
    <p:sldId id="747" r:id="rId55"/>
    <p:sldId id="748" r:id="rId56"/>
    <p:sldId id="749" r:id="rId57"/>
  </p:sldIdLst>
  <p:sldSz cx="4769485" cy="3815715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0" Type="http://schemas.openxmlformats.org/officeDocument/2006/relationships/tableStyles" Target="tableStyles.xml"/><Relationship Id="rId6" Type="http://schemas.openxmlformats.org/officeDocument/2006/relationships/slide" Target="slides/slide4.xml"/><Relationship Id="rId59" Type="http://schemas.openxmlformats.org/officeDocument/2006/relationships/viewProps" Target="viewProps.xml"/><Relationship Id="rId58" Type="http://schemas.openxmlformats.org/officeDocument/2006/relationships/presProps" Target="presProps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96250" y="624517"/>
            <a:ext cx="3577500" cy="1328533"/>
          </a:xfrm>
        </p:spPr>
        <p:txBody>
          <a:bodyPr anchor="b"/>
          <a:lstStyle>
            <a:lvl1pPr algn="ctr">
              <a:defRPr sz="313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96250" y="2004284"/>
            <a:ext cx="3577500" cy="921316"/>
          </a:xfrm>
        </p:spPr>
        <p:txBody>
          <a:bodyPr/>
          <a:lstStyle>
            <a:lvl1pPr marL="0" indent="0" algn="ctr">
              <a:buNone/>
              <a:defRPr sz="1250"/>
            </a:lvl1pPr>
            <a:lvl2pPr marL="238760" indent="0" algn="ctr">
              <a:buNone/>
              <a:defRPr sz="1045"/>
            </a:lvl2pPr>
            <a:lvl3pPr marL="476885" indent="0" algn="ctr">
              <a:buNone/>
              <a:defRPr sz="940"/>
            </a:lvl3pPr>
            <a:lvl4pPr marL="715645" indent="0" algn="ctr">
              <a:buNone/>
              <a:defRPr sz="835"/>
            </a:lvl4pPr>
            <a:lvl5pPr marL="953770" indent="0" algn="ctr">
              <a:buNone/>
              <a:defRPr sz="835"/>
            </a:lvl5pPr>
            <a:lvl6pPr marL="1192530" indent="0" algn="ctr">
              <a:buNone/>
              <a:defRPr sz="835"/>
            </a:lvl6pPr>
            <a:lvl7pPr marL="1431290" indent="0" algn="ctr">
              <a:buNone/>
              <a:defRPr sz="835"/>
            </a:lvl7pPr>
            <a:lvl8pPr marL="1669415" indent="0" algn="ctr">
              <a:buNone/>
              <a:defRPr sz="835"/>
            </a:lvl8pPr>
            <a:lvl9pPr marL="1908175" indent="0" algn="ctr">
              <a:buNone/>
              <a:defRPr sz="835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3413531" y="203167"/>
            <a:ext cx="1028531" cy="323388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27938" y="203167"/>
            <a:ext cx="3025969" cy="323388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5453" y="951350"/>
            <a:ext cx="4114125" cy="1587350"/>
          </a:xfrm>
        </p:spPr>
        <p:txBody>
          <a:bodyPr anchor="b"/>
          <a:lstStyle>
            <a:lvl1pPr>
              <a:defRPr sz="313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5453" y="2553717"/>
            <a:ext cx="4114125" cy="834750"/>
          </a:xfrm>
        </p:spPr>
        <p:txBody>
          <a:bodyPr/>
          <a:lstStyle>
            <a:lvl1pPr marL="0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1pPr>
            <a:lvl2pPr marL="238760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2pPr>
            <a:lvl3pPr marL="476885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3pPr>
            <a:lvl4pPr marL="715645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4pPr>
            <a:lvl5pPr marL="953770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5pPr>
            <a:lvl6pPr marL="1192530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6pPr>
            <a:lvl7pPr marL="1431290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7pPr>
            <a:lvl8pPr marL="1669415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8pPr>
            <a:lvl9pPr marL="1908175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27938" y="1015833"/>
            <a:ext cx="2027250" cy="2421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414813" y="1015833"/>
            <a:ext cx="2027250" cy="2421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559" y="203167"/>
            <a:ext cx="4114125" cy="737584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8559" y="935450"/>
            <a:ext cx="2017933" cy="458450"/>
          </a:xfrm>
        </p:spPr>
        <p:txBody>
          <a:bodyPr anchor="b"/>
          <a:lstStyle>
            <a:lvl1pPr marL="0" indent="0">
              <a:buNone/>
              <a:defRPr sz="1250" b="1"/>
            </a:lvl1pPr>
            <a:lvl2pPr marL="238760" indent="0">
              <a:buNone/>
              <a:defRPr sz="1045" b="1"/>
            </a:lvl2pPr>
            <a:lvl3pPr marL="476885" indent="0">
              <a:buNone/>
              <a:defRPr sz="940" b="1"/>
            </a:lvl3pPr>
            <a:lvl4pPr marL="715645" indent="0">
              <a:buNone/>
              <a:defRPr sz="835" b="1"/>
            </a:lvl4pPr>
            <a:lvl5pPr marL="953770" indent="0">
              <a:buNone/>
              <a:defRPr sz="835" b="1"/>
            </a:lvl5pPr>
            <a:lvl6pPr marL="1192530" indent="0">
              <a:buNone/>
              <a:defRPr sz="835" b="1"/>
            </a:lvl6pPr>
            <a:lvl7pPr marL="1431290" indent="0">
              <a:buNone/>
              <a:defRPr sz="835" b="1"/>
            </a:lvl7pPr>
            <a:lvl8pPr marL="1669415" indent="0">
              <a:buNone/>
              <a:defRPr sz="835" b="1"/>
            </a:lvl8pPr>
            <a:lvl9pPr marL="1908175" indent="0">
              <a:buNone/>
              <a:defRPr sz="8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28559" y="1393900"/>
            <a:ext cx="2017933" cy="2050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2414813" y="935450"/>
            <a:ext cx="2027871" cy="458450"/>
          </a:xfrm>
        </p:spPr>
        <p:txBody>
          <a:bodyPr anchor="b"/>
          <a:lstStyle>
            <a:lvl1pPr marL="0" indent="0">
              <a:buNone/>
              <a:defRPr sz="1250" b="1"/>
            </a:lvl1pPr>
            <a:lvl2pPr marL="238760" indent="0">
              <a:buNone/>
              <a:defRPr sz="1045" b="1"/>
            </a:lvl2pPr>
            <a:lvl3pPr marL="476885" indent="0">
              <a:buNone/>
              <a:defRPr sz="940" b="1"/>
            </a:lvl3pPr>
            <a:lvl4pPr marL="715645" indent="0">
              <a:buNone/>
              <a:defRPr sz="835" b="1"/>
            </a:lvl4pPr>
            <a:lvl5pPr marL="953770" indent="0">
              <a:buNone/>
              <a:defRPr sz="835" b="1"/>
            </a:lvl5pPr>
            <a:lvl6pPr marL="1192530" indent="0">
              <a:buNone/>
              <a:defRPr sz="835" b="1"/>
            </a:lvl6pPr>
            <a:lvl7pPr marL="1431290" indent="0">
              <a:buNone/>
              <a:defRPr sz="835" b="1"/>
            </a:lvl7pPr>
            <a:lvl8pPr marL="1669415" indent="0">
              <a:buNone/>
              <a:defRPr sz="835" b="1"/>
            </a:lvl8pPr>
            <a:lvl9pPr marL="1908175" indent="0">
              <a:buNone/>
              <a:defRPr sz="8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2414813" y="1393900"/>
            <a:ext cx="2027871" cy="2050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559" y="254400"/>
            <a:ext cx="1538449" cy="890400"/>
          </a:xfrm>
        </p:spPr>
        <p:txBody>
          <a:bodyPr anchor="b"/>
          <a:lstStyle>
            <a:lvl1pPr>
              <a:defRPr sz="167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7871" y="549433"/>
            <a:ext cx="2414813" cy="2711833"/>
          </a:xfrm>
        </p:spPr>
        <p:txBody>
          <a:bodyPr/>
          <a:lstStyle>
            <a:lvl1pPr>
              <a:defRPr sz="1670"/>
            </a:lvl1pPr>
            <a:lvl2pPr>
              <a:defRPr sz="1460"/>
            </a:lvl2pPr>
            <a:lvl3pPr>
              <a:defRPr sz="1250"/>
            </a:lvl3pPr>
            <a:lvl4pPr>
              <a:defRPr sz="1045"/>
            </a:lvl4pPr>
            <a:lvl5pPr>
              <a:defRPr sz="1045"/>
            </a:lvl5pPr>
            <a:lvl6pPr>
              <a:defRPr sz="1045"/>
            </a:lvl6pPr>
            <a:lvl7pPr>
              <a:defRPr sz="1045"/>
            </a:lvl7pPr>
            <a:lvl8pPr>
              <a:defRPr sz="1045"/>
            </a:lvl8pPr>
            <a:lvl9pPr>
              <a:defRPr sz="104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28559" y="1144800"/>
            <a:ext cx="1538449" cy="2120884"/>
          </a:xfrm>
        </p:spPr>
        <p:txBody>
          <a:bodyPr/>
          <a:lstStyle>
            <a:lvl1pPr marL="0" indent="0">
              <a:buNone/>
              <a:defRPr sz="835"/>
            </a:lvl1pPr>
            <a:lvl2pPr marL="238760" indent="0">
              <a:buNone/>
              <a:defRPr sz="730"/>
            </a:lvl2pPr>
            <a:lvl3pPr marL="476885" indent="0">
              <a:buNone/>
              <a:defRPr sz="625"/>
            </a:lvl3pPr>
            <a:lvl4pPr marL="715645" indent="0">
              <a:buNone/>
              <a:defRPr sz="520"/>
            </a:lvl4pPr>
            <a:lvl5pPr marL="953770" indent="0">
              <a:buNone/>
              <a:defRPr sz="520"/>
            </a:lvl5pPr>
            <a:lvl6pPr marL="1192530" indent="0">
              <a:buNone/>
              <a:defRPr sz="520"/>
            </a:lvl6pPr>
            <a:lvl7pPr marL="1431290" indent="0">
              <a:buNone/>
              <a:defRPr sz="520"/>
            </a:lvl7pPr>
            <a:lvl8pPr marL="1669415" indent="0">
              <a:buNone/>
              <a:defRPr sz="520"/>
            </a:lvl8pPr>
            <a:lvl9pPr marL="1908175" indent="0">
              <a:buNone/>
              <a:defRPr sz="52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559" y="254400"/>
            <a:ext cx="1538449" cy="890400"/>
          </a:xfrm>
        </p:spPr>
        <p:txBody>
          <a:bodyPr anchor="b"/>
          <a:lstStyle>
            <a:lvl1pPr>
              <a:defRPr sz="167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027871" y="549433"/>
            <a:ext cx="2414813" cy="2711833"/>
          </a:xfrm>
        </p:spPr>
        <p:txBody>
          <a:bodyPr/>
          <a:lstStyle>
            <a:lvl1pPr marL="0" indent="0">
              <a:buNone/>
              <a:defRPr sz="1670"/>
            </a:lvl1pPr>
            <a:lvl2pPr marL="238760" indent="0">
              <a:buNone/>
              <a:defRPr sz="1460"/>
            </a:lvl2pPr>
            <a:lvl3pPr marL="476885" indent="0">
              <a:buNone/>
              <a:defRPr sz="1250"/>
            </a:lvl3pPr>
            <a:lvl4pPr marL="715645" indent="0">
              <a:buNone/>
              <a:defRPr sz="1045"/>
            </a:lvl4pPr>
            <a:lvl5pPr marL="953770" indent="0">
              <a:buNone/>
              <a:defRPr sz="1045"/>
            </a:lvl5pPr>
            <a:lvl6pPr marL="1192530" indent="0">
              <a:buNone/>
              <a:defRPr sz="1045"/>
            </a:lvl6pPr>
            <a:lvl7pPr marL="1431290" indent="0">
              <a:buNone/>
              <a:defRPr sz="1045"/>
            </a:lvl7pPr>
            <a:lvl8pPr marL="1669415" indent="0">
              <a:buNone/>
              <a:defRPr sz="1045"/>
            </a:lvl8pPr>
            <a:lvl9pPr marL="1908175" indent="0">
              <a:buNone/>
              <a:defRPr sz="104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28559" y="1144800"/>
            <a:ext cx="1538449" cy="2120884"/>
          </a:xfrm>
        </p:spPr>
        <p:txBody>
          <a:bodyPr/>
          <a:lstStyle>
            <a:lvl1pPr marL="0" indent="0">
              <a:buNone/>
              <a:defRPr sz="835"/>
            </a:lvl1pPr>
            <a:lvl2pPr marL="238760" indent="0">
              <a:buNone/>
              <a:defRPr sz="730"/>
            </a:lvl2pPr>
            <a:lvl3pPr marL="476885" indent="0">
              <a:buNone/>
              <a:defRPr sz="625"/>
            </a:lvl3pPr>
            <a:lvl4pPr marL="715645" indent="0">
              <a:buNone/>
              <a:defRPr sz="520"/>
            </a:lvl4pPr>
            <a:lvl5pPr marL="953770" indent="0">
              <a:buNone/>
              <a:defRPr sz="520"/>
            </a:lvl5pPr>
            <a:lvl6pPr marL="1192530" indent="0">
              <a:buNone/>
              <a:defRPr sz="520"/>
            </a:lvl6pPr>
            <a:lvl7pPr marL="1431290" indent="0">
              <a:buNone/>
              <a:defRPr sz="520"/>
            </a:lvl7pPr>
            <a:lvl8pPr marL="1669415" indent="0">
              <a:buNone/>
              <a:defRPr sz="520"/>
            </a:lvl8pPr>
            <a:lvl9pPr marL="1908175" indent="0">
              <a:buNone/>
              <a:defRPr sz="52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27938" y="203167"/>
            <a:ext cx="4114125" cy="73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7938" y="1015833"/>
            <a:ext cx="4114125" cy="2421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27938" y="3536867"/>
            <a:ext cx="1073250" cy="203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580063" y="3536867"/>
            <a:ext cx="1609875" cy="203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3368813" y="3536867"/>
            <a:ext cx="1073250" cy="203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76885" rtl="0" eaLnBrk="1" latinLnBrk="0" hangingPunct="1">
        <a:lnSpc>
          <a:spcPct val="90000"/>
        </a:lnSpc>
        <a:spcBef>
          <a:spcPct val="0"/>
        </a:spcBef>
        <a:buNone/>
        <a:defRPr sz="22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9380" indent="-119380" algn="l" defTabSz="476885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460" kern="1200">
          <a:solidFill>
            <a:schemeClr val="tx1"/>
          </a:solidFill>
          <a:latin typeface="+mn-lt"/>
          <a:ea typeface="+mn-ea"/>
          <a:cs typeface="+mn-cs"/>
        </a:defRPr>
      </a:lvl1pPr>
      <a:lvl2pPr marL="35750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2pPr>
      <a:lvl3pPr marL="59626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045" kern="1200">
          <a:solidFill>
            <a:schemeClr val="tx1"/>
          </a:solidFill>
          <a:latin typeface="+mn-lt"/>
          <a:ea typeface="+mn-ea"/>
          <a:cs typeface="+mn-cs"/>
        </a:defRPr>
      </a:lvl3pPr>
      <a:lvl4pPr marL="83502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4pPr>
      <a:lvl5pPr marL="1073150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5pPr>
      <a:lvl6pPr marL="1311910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6pPr>
      <a:lvl7pPr marL="155003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7pPr>
      <a:lvl8pPr marL="178879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8pPr>
      <a:lvl9pPr marL="202755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1pPr>
      <a:lvl2pPr marL="23876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2pPr>
      <a:lvl3pPr marL="47688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3pPr>
      <a:lvl4pPr marL="71564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4pPr>
      <a:lvl5pPr marL="95377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5pPr>
      <a:lvl6pPr marL="119253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6pPr>
      <a:lvl7pPr marL="143129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7pPr>
      <a:lvl8pPr marL="166941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8pPr>
      <a:lvl9pPr marL="190817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" Target="slide25.xml"/><Relationship Id="rId8" Type="http://schemas.openxmlformats.org/officeDocument/2006/relationships/slide" Target="slide22.xml"/><Relationship Id="rId7" Type="http://schemas.openxmlformats.org/officeDocument/2006/relationships/slide" Target="slide20.xml"/><Relationship Id="rId6" Type="http://schemas.openxmlformats.org/officeDocument/2006/relationships/slide" Target="slide15.xml"/><Relationship Id="rId5" Type="http://schemas.openxmlformats.org/officeDocument/2006/relationships/slide" Target="slide13.xml"/><Relationship Id="rId4" Type="http://schemas.openxmlformats.org/officeDocument/2006/relationships/slide" Target="slide4.xml"/><Relationship Id="rId3" Type="http://schemas.openxmlformats.org/officeDocument/2006/relationships/image" Target="../media/image5.jpeg"/><Relationship Id="rId2" Type="http://schemas.openxmlformats.org/officeDocument/2006/relationships/slide" Target="slide1.xml"/><Relationship Id="rId15" Type="http://schemas.openxmlformats.org/officeDocument/2006/relationships/slideLayout" Target="../slideLayouts/slideLayout12.xml"/><Relationship Id="rId14" Type="http://schemas.openxmlformats.org/officeDocument/2006/relationships/slide" Target="slide52.xml"/><Relationship Id="rId13" Type="http://schemas.openxmlformats.org/officeDocument/2006/relationships/slide" Target="slide50.xml"/><Relationship Id="rId12" Type="http://schemas.openxmlformats.org/officeDocument/2006/relationships/slide" Target="slide34.xml"/><Relationship Id="rId11" Type="http://schemas.openxmlformats.org/officeDocument/2006/relationships/slide" Target="slide30.xml"/><Relationship Id="rId10" Type="http://schemas.openxmlformats.org/officeDocument/2006/relationships/slide" Target="slide29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tags" Target="../tags/tag2.xml"/><Relationship Id="rId7" Type="http://schemas.microsoft.com/office/2007/relationships/media" Target="../media/media2.mp4"/><Relationship Id="rId6" Type="http://schemas.openxmlformats.org/officeDocument/2006/relationships/video" Target="../media/media2.mp4"/><Relationship Id="rId5" Type="http://schemas.openxmlformats.org/officeDocument/2006/relationships/image" Target="../media/image50.png"/><Relationship Id="rId4" Type="http://schemas.openxmlformats.org/officeDocument/2006/relationships/tags" Target="../tags/tag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png"/><Relationship Id="rId8" Type="http://schemas.openxmlformats.org/officeDocument/2006/relationships/tags" Target="../tags/tag4.xml"/><Relationship Id="rId7" Type="http://schemas.microsoft.com/office/2007/relationships/media" Target="../media/media4.mp4"/><Relationship Id="rId6" Type="http://schemas.openxmlformats.org/officeDocument/2006/relationships/video" Target="../media/media4.mp4"/><Relationship Id="rId5" Type="http://schemas.openxmlformats.org/officeDocument/2006/relationships/image" Target="../media/image53.png"/><Relationship Id="rId4" Type="http://schemas.openxmlformats.org/officeDocument/2006/relationships/tags" Target="../tags/tag3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4" Type="http://schemas.openxmlformats.org/officeDocument/2006/relationships/slideLayout" Target="../slideLayouts/slideLayout12.xml"/><Relationship Id="rId13" Type="http://schemas.openxmlformats.org/officeDocument/2006/relationships/image" Target="../media/image55.png"/><Relationship Id="rId12" Type="http://schemas.openxmlformats.org/officeDocument/2006/relationships/tags" Target="../tags/tag5.xml"/><Relationship Id="rId11" Type="http://schemas.microsoft.com/office/2007/relationships/media" Target="../media/media5.mp4"/><Relationship Id="rId10" Type="http://schemas.openxmlformats.org/officeDocument/2006/relationships/video" Target="../media/media5.mp4"/><Relationship Id="rId1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8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0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1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5_1.jpg2025_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52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5_3.jpg2025_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9842" y="0"/>
            <a:ext cx="4770120" cy="3815080"/>
          </a:xfrm>
          <a:prstGeom prst="rect">
            <a:avLst/>
          </a:prstGeom>
        </p:spPr>
      </p:pic>
      <p:sp>
        <p:nvSpPr>
          <p:cNvPr id="5" name="文本框 4">
            <a:hlinkClick r:id="rId4" action="ppaction://hlinksldjump"/>
          </p:cNvPr>
          <p:cNvSpPr txBox="1"/>
          <p:nvPr/>
        </p:nvSpPr>
        <p:spPr>
          <a:xfrm>
            <a:off x="264795" y="57150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7" name="文本框 6">
            <a:hlinkClick r:id="rId2" action="ppaction://hlinksldjump"/>
          </p:cNvPr>
          <p:cNvSpPr txBox="1"/>
          <p:nvPr/>
        </p:nvSpPr>
        <p:spPr>
          <a:xfrm>
            <a:off x="536575" y="1279525"/>
            <a:ext cx="2840990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2" name="文本框 11">
            <a:hlinkClick r:id="rId2" action="ppaction://hlinksldjump"/>
          </p:cNvPr>
          <p:cNvSpPr txBox="1"/>
          <p:nvPr/>
        </p:nvSpPr>
        <p:spPr>
          <a:xfrm>
            <a:off x="456565" y="1063625"/>
            <a:ext cx="3910330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6" name="文本框 5">
            <a:hlinkClick r:id="rId5" action="ppaction://hlinksldjump"/>
          </p:cNvPr>
          <p:cNvSpPr txBox="1"/>
          <p:nvPr/>
        </p:nvSpPr>
        <p:spPr>
          <a:xfrm>
            <a:off x="309245" y="84772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3" name="文本框 12">
            <a:hlinkClick r:id="rId6" action="ppaction://hlinksldjump"/>
          </p:cNvPr>
          <p:cNvSpPr txBox="1"/>
          <p:nvPr/>
        </p:nvSpPr>
        <p:spPr>
          <a:xfrm>
            <a:off x="309245" y="112395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4" name="文本框 13">
            <a:hlinkClick r:id="rId7" action="ppaction://hlinksldjump"/>
          </p:cNvPr>
          <p:cNvSpPr txBox="1"/>
          <p:nvPr/>
        </p:nvSpPr>
        <p:spPr>
          <a:xfrm>
            <a:off x="422910" y="131000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5" name="文本框 14">
            <a:hlinkClick r:id="rId8" action="ppaction://hlinksldjump"/>
          </p:cNvPr>
          <p:cNvSpPr txBox="1"/>
          <p:nvPr/>
        </p:nvSpPr>
        <p:spPr>
          <a:xfrm>
            <a:off x="386715" y="159512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6" name="文本框 15">
            <a:hlinkClick r:id="rId9" action="ppaction://hlinksldjump"/>
          </p:cNvPr>
          <p:cNvSpPr txBox="1"/>
          <p:nvPr/>
        </p:nvSpPr>
        <p:spPr>
          <a:xfrm>
            <a:off x="422910" y="188023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7" name="文本框 16">
            <a:hlinkClick r:id="rId10" action="ppaction://hlinksldjump"/>
          </p:cNvPr>
          <p:cNvSpPr txBox="1"/>
          <p:nvPr/>
        </p:nvSpPr>
        <p:spPr>
          <a:xfrm>
            <a:off x="422910" y="211455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>
            <a:hlinkClick r:id="rId11" action="ppaction://hlinksldjump"/>
          </p:cNvPr>
          <p:cNvSpPr txBox="1"/>
          <p:nvPr/>
        </p:nvSpPr>
        <p:spPr>
          <a:xfrm>
            <a:off x="386715" y="234886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9" name="文本框 18">
            <a:hlinkClick r:id="rId12" action="ppaction://hlinksldjump"/>
          </p:cNvPr>
          <p:cNvSpPr txBox="1"/>
          <p:nvPr/>
        </p:nvSpPr>
        <p:spPr>
          <a:xfrm>
            <a:off x="386715" y="258318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20" name="文本框 19">
            <a:hlinkClick r:id="rId13" action="ppaction://hlinksldjump"/>
          </p:cNvPr>
          <p:cNvSpPr txBox="1"/>
          <p:nvPr/>
        </p:nvSpPr>
        <p:spPr>
          <a:xfrm>
            <a:off x="234315" y="2817495"/>
            <a:ext cx="413258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8" name="文本框 7">
            <a:hlinkClick r:id="rId14" action="ppaction://hlinksldjump"/>
          </p:cNvPr>
          <p:cNvSpPr txBox="1"/>
          <p:nvPr/>
        </p:nvSpPr>
        <p:spPr>
          <a:xfrm>
            <a:off x="317500" y="3255010"/>
            <a:ext cx="423799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4.17/2025_46.jpg2025_4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952" y="635"/>
            <a:ext cx="4770120" cy="3815080"/>
          </a:xfrm>
          <a:prstGeom prst="rect">
            <a:avLst/>
          </a:prstGeom>
        </p:spPr>
      </p:pic>
      <p:pic>
        <p:nvPicPr>
          <p:cNvPr id="6" name="RM-LMS-t">
            <a:hlinkHover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44140" y="694055"/>
            <a:ext cx="1646555" cy="2689860"/>
          </a:xfrm>
          <a:prstGeom prst="rect">
            <a:avLst/>
          </a:prstGeom>
        </p:spPr>
      </p:pic>
      <p:pic>
        <p:nvPicPr>
          <p:cNvPr id="8" name="RM-LMS-r">
            <a:hlinkHover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77545" y="694055"/>
            <a:ext cx="1646555" cy="2689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4.17/2025_47.jpg2025_4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  <p:pic>
        <p:nvPicPr>
          <p:cNvPr id="7" name="RM-LMS-v">
            <a:hlinkHover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696720" y="248285"/>
            <a:ext cx="1449070" cy="3103245"/>
          </a:xfrm>
          <a:prstGeom prst="rect">
            <a:avLst/>
          </a:prstGeom>
        </p:spPr>
      </p:pic>
      <p:pic>
        <p:nvPicPr>
          <p:cNvPr id="8" name="RM-LMS-w">
            <a:hlinkHover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239770" y="248920"/>
            <a:ext cx="1448435" cy="3103245"/>
          </a:xfrm>
          <a:prstGeom prst="rect">
            <a:avLst/>
          </a:prstGeom>
        </p:spPr>
      </p:pic>
      <p:pic>
        <p:nvPicPr>
          <p:cNvPr id="5" name="RM-LMS-u">
            <a:hlinkClick r:id="" action="ppaction://media"/>
            <a:hlinkHover r:id="" action="ppaction://media"/>
          </p:cNvPr>
          <p:cNvPicPr/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54305" y="247650"/>
            <a:ext cx="1448435" cy="3103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0">
              <p:cMediaNode>
                <p:cTn id="14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55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55</vt:i4>
      </vt:variant>
    </vt:vector>
  </HeadingPairs>
  <TitlesOfParts>
    <vt:vector size="64" baseType="lpstr">
      <vt:lpstr>Arial</vt:lpstr>
      <vt:lpstr>宋体</vt:lpstr>
      <vt:lpstr>Wingdings</vt:lpstr>
      <vt:lpstr>Calibri Light</vt:lpstr>
      <vt:lpstr>Century Gothic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wps</dc:creator>
  <cp:lastModifiedBy>cjwu</cp:lastModifiedBy>
  <cp:revision>77</cp:revision>
  <dcterms:created xsi:type="dcterms:W3CDTF">2025-08-27T00:52:10Z</dcterms:created>
  <dcterms:modified xsi:type="dcterms:W3CDTF">2025-08-27T00:52:10Z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2052-11.1.0.11704</vt:lpwstr>
  </property>
</Properties>
</file>