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752" r:id="rId4"/>
    <p:sldId id="257" r:id="rId5"/>
    <p:sldId id="700" r:id="rId6"/>
    <p:sldId id="701" r:id="rId7"/>
    <p:sldId id="702" r:id="rId8"/>
    <p:sldId id="703" r:id="rId9"/>
    <p:sldId id="704" r:id="rId10"/>
    <p:sldId id="705" r:id="rId11"/>
    <p:sldId id="706" r:id="rId12"/>
    <p:sldId id="707" r:id="rId13"/>
    <p:sldId id="708" r:id="rId14"/>
    <p:sldId id="709" r:id="rId15"/>
    <p:sldId id="710" r:id="rId16"/>
    <p:sldId id="711" r:id="rId17"/>
    <p:sldId id="712" r:id="rId18"/>
    <p:sldId id="713" r:id="rId19"/>
    <p:sldId id="714" r:id="rId20"/>
    <p:sldId id="715" r:id="rId21"/>
    <p:sldId id="716" r:id="rId22"/>
    <p:sldId id="717" r:id="rId23"/>
    <p:sldId id="718" r:id="rId24"/>
    <p:sldId id="719" r:id="rId25"/>
    <p:sldId id="720" r:id="rId26"/>
    <p:sldId id="721" r:id="rId27"/>
    <p:sldId id="722" r:id="rId28"/>
    <p:sldId id="723" r:id="rId29"/>
    <p:sldId id="724" r:id="rId30"/>
    <p:sldId id="725" r:id="rId31"/>
    <p:sldId id="726" r:id="rId32"/>
    <p:sldId id="727" r:id="rId33"/>
    <p:sldId id="728" r:id="rId34"/>
    <p:sldId id="729" r:id="rId35"/>
    <p:sldId id="730" r:id="rId36"/>
    <p:sldId id="731" r:id="rId37"/>
    <p:sldId id="732" r:id="rId38"/>
    <p:sldId id="733" r:id="rId39"/>
    <p:sldId id="734" r:id="rId40"/>
    <p:sldId id="735" r:id="rId41"/>
    <p:sldId id="736" r:id="rId42"/>
    <p:sldId id="737" r:id="rId43"/>
    <p:sldId id="738" r:id="rId44"/>
    <p:sldId id="739" r:id="rId45"/>
    <p:sldId id="740" r:id="rId46"/>
    <p:sldId id="741" r:id="rId47"/>
    <p:sldId id="742" r:id="rId48"/>
    <p:sldId id="289" r:id="rId49"/>
    <p:sldId id="290" r:id="rId50"/>
    <p:sldId id="743" r:id="rId51"/>
    <p:sldId id="744" r:id="rId52"/>
    <p:sldId id="745" r:id="rId53"/>
    <p:sldId id="746" r:id="rId54"/>
    <p:sldId id="747" r:id="rId55"/>
    <p:sldId id="748" r:id="rId56"/>
    <p:sldId id="749" r:id="rId57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0" Type="http://schemas.openxmlformats.org/officeDocument/2006/relationships/tableStyles" Target="tableStyles.xml"/><Relationship Id="rId6" Type="http://schemas.openxmlformats.org/officeDocument/2006/relationships/slide" Target="slides/slide4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29.xml"/><Relationship Id="rId8" Type="http://schemas.openxmlformats.org/officeDocument/2006/relationships/slide" Target="slide25.xml"/><Relationship Id="rId7" Type="http://schemas.openxmlformats.org/officeDocument/2006/relationships/slide" Target="slide22.xml"/><Relationship Id="rId6" Type="http://schemas.openxmlformats.org/officeDocument/2006/relationships/slide" Target="slide20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3" Type="http://schemas.openxmlformats.org/officeDocument/2006/relationships/slide" Target="slide4.xml"/><Relationship Id="rId2" Type="http://schemas.openxmlformats.org/officeDocument/2006/relationships/slide" Target="slide1.xml"/><Relationship Id="rId14" Type="http://schemas.openxmlformats.org/officeDocument/2006/relationships/slideLayout" Target="../slideLayouts/slideLayout12.xml"/><Relationship Id="rId13" Type="http://schemas.openxmlformats.org/officeDocument/2006/relationships/slide" Target="slide52.xml"/><Relationship Id="rId12" Type="http://schemas.openxmlformats.org/officeDocument/2006/relationships/slide" Target="slide50.xml"/><Relationship Id="rId11" Type="http://schemas.openxmlformats.org/officeDocument/2006/relationships/slide" Target="slide34.xml"/><Relationship Id="rId10" Type="http://schemas.openxmlformats.org/officeDocument/2006/relationships/slide" Target="slide30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2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49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tags" Target="../tags/tag4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52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54.png"/><Relationship Id="rId12" Type="http://schemas.openxmlformats.org/officeDocument/2006/relationships/tags" Target="../tags/tag5.xml"/><Relationship Id="rId11" Type="http://schemas.microsoft.com/office/2007/relationships/media" Target="../media/media5.mp4"/><Relationship Id="rId10" Type="http://schemas.openxmlformats.org/officeDocument/2006/relationships/video" Target="../media/media5.mp4"/><Relationship Id="rId1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4.17/2025_1.jpg2025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5_3.jpg2025_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842" y="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3" action="ppaction://hlinksldjump"/>
          </p:cNvPr>
          <p:cNvSpPr txBox="1"/>
          <p:nvPr/>
        </p:nvSpPr>
        <p:spPr>
          <a:xfrm>
            <a:off x="264795" y="57150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536575" y="1279525"/>
            <a:ext cx="284099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2" action="ppaction://hlinksldjump"/>
          </p:cNvPr>
          <p:cNvSpPr txBox="1"/>
          <p:nvPr/>
        </p:nvSpPr>
        <p:spPr>
          <a:xfrm>
            <a:off x="456565" y="1063625"/>
            <a:ext cx="391033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>
            <a:hlinkClick r:id="rId4" action="ppaction://hlinksldjump"/>
          </p:cNvPr>
          <p:cNvSpPr txBox="1"/>
          <p:nvPr/>
        </p:nvSpPr>
        <p:spPr>
          <a:xfrm>
            <a:off x="309245" y="84772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3" name="文本框 12">
            <a:hlinkClick r:id="rId5" action="ppaction://hlinksldjump"/>
          </p:cNvPr>
          <p:cNvSpPr txBox="1"/>
          <p:nvPr/>
        </p:nvSpPr>
        <p:spPr>
          <a:xfrm>
            <a:off x="309245" y="11239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>
            <a:hlinkClick r:id="rId6" action="ppaction://hlinksldjump"/>
          </p:cNvPr>
          <p:cNvSpPr txBox="1"/>
          <p:nvPr/>
        </p:nvSpPr>
        <p:spPr>
          <a:xfrm>
            <a:off x="422910" y="131000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>
            <a:hlinkClick r:id="rId7" action="ppaction://hlinksldjump"/>
          </p:cNvPr>
          <p:cNvSpPr txBox="1"/>
          <p:nvPr/>
        </p:nvSpPr>
        <p:spPr>
          <a:xfrm>
            <a:off x="386715" y="159512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文本框 15">
            <a:hlinkClick r:id="rId8" action="ppaction://hlinksldjump"/>
          </p:cNvPr>
          <p:cNvSpPr txBox="1"/>
          <p:nvPr/>
        </p:nvSpPr>
        <p:spPr>
          <a:xfrm>
            <a:off x="422910" y="188023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>
            <a:hlinkClick r:id="rId9" action="ppaction://hlinksldjump"/>
          </p:cNvPr>
          <p:cNvSpPr txBox="1"/>
          <p:nvPr/>
        </p:nvSpPr>
        <p:spPr>
          <a:xfrm>
            <a:off x="422910" y="21145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>
            <a:hlinkClick r:id="rId10" action="ppaction://hlinksldjump"/>
          </p:cNvPr>
          <p:cNvSpPr txBox="1"/>
          <p:nvPr/>
        </p:nvSpPr>
        <p:spPr>
          <a:xfrm>
            <a:off x="386715" y="234886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>
            <a:hlinkClick r:id="rId11" action="ppaction://hlinksldjump"/>
          </p:cNvPr>
          <p:cNvSpPr txBox="1"/>
          <p:nvPr/>
        </p:nvSpPr>
        <p:spPr>
          <a:xfrm>
            <a:off x="386715" y="258318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>
            <a:hlinkClick r:id="rId12" action="ppaction://hlinksldjump"/>
          </p:cNvPr>
          <p:cNvSpPr txBox="1"/>
          <p:nvPr/>
        </p:nvSpPr>
        <p:spPr>
          <a:xfrm>
            <a:off x="234315" y="2817495"/>
            <a:ext cx="413258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文本框 7">
            <a:hlinkClick r:id="rId13" action="ppaction://hlinksldjump"/>
          </p:cNvPr>
          <p:cNvSpPr txBox="1"/>
          <p:nvPr/>
        </p:nvSpPr>
        <p:spPr>
          <a:xfrm>
            <a:off x="317500" y="3255010"/>
            <a:ext cx="423799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4.17/2025_46.jpg2025_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  <p:pic>
        <p:nvPicPr>
          <p:cNvPr id="6" name="RM-LMS-t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4140" y="694055"/>
            <a:ext cx="1646555" cy="2689860"/>
          </a:xfrm>
          <a:prstGeom prst="rect">
            <a:avLst/>
          </a:prstGeom>
        </p:spPr>
      </p:pic>
      <p:pic>
        <p:nvPicPr>
          <p:cNvPr id="8" name="RM-LMS-r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7545" y="694055"/>
            <a:ext cx="1646555" cy="26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4.17/2025_47.jpg2025_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6" name="RM-LMS-u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3670" y="248920"/>
            <a:ext cx="1449070" cy="3103245"/>
          </a:xfrm>
          <a:prstGeom prst="rect">
            <a:avLst/>
          </a:prstGeom>
        </p:spPr>
      </p:pic>
      <p:pic>
        <p:nvPicPr>
          <p:cNvPr id="7" name="RM-LMS-v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96720" y="248920"/>
            <a:ext cx="1449070" cy="3103245"/>
          </a:xfrm>
          <a:prstGeom prst="rect">
            <a:avLst/>
          </a:prstGeom>
        </p:spPr>
      </p:pic>
      <p:pic>
        <p:nvPicPr>
          <p:cNvPr id="8" name="RM-LMS-w">
            <a:hlinkHover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39770" y="248920"/>
            <a:ext cx="1448435" cy="310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4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cjwu</cp:lastModifiedBy>
  <cp:revision>69</cp:revision>
  <dcterms:created xsi:type="dcterms:W3CDTF">2025-04-15T03:17:02Z</dcterms:created>
  <dcterms:modified xsi:type="dcterms:W3CDTF">2025-04-15T03:17:02Z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