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95" r:id="rId9"/>
    <p:sldId id="296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97" r:id="rId19"/>
    <p:sldId id="298" r:id="rId20"/>
    <p:sldId id="274" r:id="rId21"/>
    <p:sldId id="275" r:id="rId22"/>
    <p:sldId id="276" r:id="rId23"/>
    <p:sldId id="277" r:id="rId24"/>
    <p:sldId id="299" r:id="rId25"/>
    <p:sldId id="300" r:id="rId26"/>
    <p:sldId id="301" r:id="rId27"/>
    <p:sldId id="279" r:id="rId28"/>
    <p:sldId id="280" r:id="rId29"/>
    <p:sldId id="281" r:id="rId30"/>
  </p:sldIdLst>
  <p:sldSz cx="4769485" cy="381571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6250" y="624517"/>
            <a:ext cx="3577500" cy="1328533"/>
          </a:xfrm>
        </p:spPr>
        <p:txBody>
          <a:bodyPr anchor="b"/>
          <a:lstStyle>
            <a:lvl1pPr algn="ctr">
              <a:defRPr sz="31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96250" y="2004284"/>
            <a:ext cx="3577500" cy="921316"/>
          </a:xfrm>
        </p:spPr>
        <p:txBody>
          <a:bodyPr/>
          <a:lstStyle>
            <a:lvl1pPr marL="0" indent="0" algn="ctr">
              <a:buNone/>
              <a:defRPr sz="1250"/>
            </a:lvl1pPr>
            <a:lvl2pPr marL="238760" indent="0" algn="ctr">
              <a:buNone/>
              <a:defRPr sz="1045"/>
            </a:lvl2pPr>
            <a:lvl3pPr marL="476885" indent="0" algn="ctr">
              <a:buNone/>
              <a:defRPr sz="940"/>
            </a:lvl3pPr>
            <a:lvl4pPr marL="715645" indent="0" algn="ctr">
              <a:buNone/>
              <a:defRPr sz="835"/>
            </a:lvl4pPr>
            <a:lvl5pPr marL="953770" indent="0" algn="ctr">
              <a:buNone/>
              <a:defRPr sz="835"/>
            </a:lvl5pPr>
            <a:lvl6pPr marL="1192530" indent="0" algn="ctr">
              <a:buNone/>
              <a:defRPr sz="835"/>
            </a:lvl6pPr>
            <a:lvl7pPr marL="1431290" indent="0" algn="ctr">
              <a:buNone/>
              <a:defRPr sz="835"/>
            </a:lvl7pPr>
            <a:lvl8pPr marL="1669415" indent="0" algn="ctr">
              <a:buNone/>
              <a:defRPr sz="835"/>
            </a:lvl8pPr>
            <a:lvl9pPr marL="1908175" indent="0" algn="ctr">
              <a:buNone/>
              <a:defRPr sz="83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413531" y="203167"/>
            <a:ext cx="1028531" cy="32338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938" y="203167"/>
            <a:ext cx="3025969" cy="32338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453" y="951350"/>
            <a:ext cx="4114125" cy="1587350"/>
          </a:xfrm>
        </p:spPr>
        <p:txBody>
          <a:bodyPr anchor="b"/>
          <a:lstStyle>
            <a:lvl1pPr>
              <a:defRPr sz="31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5453" y="2553717"/>
            <a:ext cx="4114125" cy="834750"/>
          </a:xfrm>
        </p:spPr>
        <p:txBody>
          <a:bodyPr/>
          <a:lstStyle>
            <a:lvl1pPr marL="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1pPr>
            <a:lvl2pPr marL="238760" indent="0">
              <a:buNone/>
              <a:defRPr sz="1045">
                <a:solidFill>
                  <a:schemeClr val="tx1">
                    <a:tint val="75000"/>
                  </a:schemeClr>
                </a:solidFill>
              </a:defRPr>
            </a:lvl2pPr>
            <a:lvl3pPr marL="476885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3pPr>
            <a:lvl4pPr marL="715645" indent="0">
              <a:buNone/>
              <a:defRPr sz="835">
                <a:solidFill>
                  <a:schemeClr val="tx1">
                    <a:tint val="75000"/>
                  </a:schemeClr>
                </a:solidFill>
              </a:defRPr>
            </a:lvl4pPr>
            <a:lvl5pPr marL="953770" indent="0">
              <a:buNone/>
              <a:defRPr sz="835">
                <a:solidFill>
                  <a:schemeClr val="tx1">
                    <a:tint val="75000"/>
                  </a:schemeClr>
                </a:solidFill>
              </a:defRPr>
            </a:lvl5pPr>
            <a:lvl6pPr marL="1192530" indent="0">
              <a:buNone/>
              <a:defRPr sz="835">
                <a:solidFill>
                  <a:schemeClr val="tx1">
                    <a:tint val="75000"/>
                  </a:schemeClr>
                </a:solidFill>
              </a:defRPr>
            </a:lvl6pPr>
            <a:lvl7pPr marL="1431290" indent="0">
              <a:buNone/>
              <a:defRPr sz="835">
                <a:solidFill>
                  <a:schemeClr val="tx1">
                    <a:tint val="75000"/>
                  </a:schemeClr>
                </a:solidFill>
              </a:defRPr>
            </a:lvl7pPr>
            <a:lvl8pPr marL="1669415" indent="0">
              <a:buNone/>
              <a:defRPr sz="835">
                <a:solidFill>
                  <a:schemeClr val="tx1">
                    <a:tint val="75000"/>
                  </a:schemeClr>
                </a:solidFill>
              </a:defRPr>
            </a:lvl8pPr>
            <a:lvl9pPr marL="1908175" indent="0">
              <a:buNone/>
              <a:defRPr sz="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7938" y="1015833"/>
            <a:ext cx="2027250" cy="24212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414813" y="1015833"/>
            <a:ext cx="2027250" cy="24212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559" y="203167"/>
            <a:ext cx="4114125" cy="73758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8559" y="935450"/>
            <a:ext cx="2017933" cy="458450"/>
          </a:xfrm>
        </p:spPr>
        <p:txBody>
          <a:bodyPr anchor="b"/>
          <a:lstStyle>
            <a:lvl1pPr marL="0" indent="0">
              <a:buNone/>
              <a:defRPr sz="1250" b="1"/>
            </a:lvl1pPr>
            <a:lvl2pPr marL="238760" indent="0">
              <a:buNone/>
              <a:defRPr sz="1045" b="1"/>
            </a:lvl2pPr>
            <a:lvl3pPr marL="476885" indent="0">
              <a:buNone/>
              <a:defRPr sz="940" b="1"/>
            </a:lvl3pPr>
            <a:lvl4pPr marL="715645" indent="0">
              <a:buNone/>
              <a:defRPr sz="835" b="1"/>
            </a:lvl4pPr>
            <a:lvl5pPr marL="953770" indent="0">
              <a:buNone/>
              <a:defRPr sz="835" b="1"/>
            </a:lvl5pPr>
            <a:lvl6pPr marL="1192530" indent="0">
              <a:buNone/>
              <a:defRPr sz="835" b="1"/>
            </a:lvl6pPr>
            <a:lvl7pPr marL="1431290" indent="0">
              <a:buNone/>
              <a:defRPr sz="835" b="1"/>
            </a:lvl7pPr>
            <a:lvl8pPr marL="1669415" indent="0">
              <a:buNone/>
              <a:defRPr sz="835" b="1"/>
            </a:lvl8pPr>
            <a:lvl9pPr marL="1908175" indent="0">
              <a:buNone/>
              <a:defRPr sz="8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28559" y="1393900"/>
            <a:ext cx="2017933" cy="20502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414813" y="935450"/>
            <a:ext cx="2027871" cy="458450"/>
          </a:xfrm>
        </p:spPr>
        <p:txBody>
          <a:bodyPr anchor="b"/>
          <a:lstStyle>
            <a:lvl1pPr marL="0" indent="0">
              <a:buNone/>
              <a:defRPr sz="1250" b="1"/>
            </a:lvl1pPr>
            <a:lvl2pPr marL="238760" indent="0">
              <a:buNone/>
              <a:defRPr sz="1045" b="1"/>
            </a:lvl2pPr>
            <a:lvl3pPr marL="476885" indent="0">
              <a:buNone/>
              <a:defRPr sz="940" b="1"/>
            </a:lvl3pPr>
            <a:lvl4pPr marL="715645" indent="0">
              <a:buNone/>
              <a:defRPr sz="835" b="1"/>
            </a:lvl4pPr>
            <a:lvl5pPr marL="953770" indent="0">
              <a:buNone/>
              <a:defRPr sz="835" b="1"/>
            </a:lvl5pPr>
            <a:lvl6pPr marL="1192530" indent="0">
              <a:buNone/>
              <a:defRPr sz="835" b="1"/>
            </a:lvl6pPr>
            <a:lvl7pPr marL="1431290" indent="0">
              <a:buNone/>
              <a:defRPr sz="835" b="1"/>
            </a:lvl7pPr>
            <a:lvl8pPr marL="1669415" indent="0">
              <a:buNone/>
              <a:defRPr sz="835" b="1"/>
            </a:lvl8pPr>
            <a:lvl9pPr marL="1908175" indent="0">
              <a:buNone/>
              <a:defRPr sz="8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414813" y="1393900"/>
            <a:ext cx="2027871" cy="205021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559" y="254400"/>
            <a:ext cx="1538449" cy="890400"/>
          </a:xfrm>
        </p:spPr>
        <p:txBody>
          <a:bodyPr anchor="b"/>
          <a:lstStyle>
            <a:lvl1pPr>
              <a:defRPr sz="1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27871" y="549433"/>
            <a:ext cx="2414813" cy="2711833"/>
          </a:xfrm>
        </p:spPr>
        <p:txBody>
          <a:bodyPr/>
          <a:lstStyle>
            <a:lvl1pPr>
              <a:defRPr sz="1670"/>
            </a:lvl1pPr>
            <a:lvl2pPr>
              <a:defRPr sz="1460"/>
            </a:lvl2pPr>
            <a:lvl3pPr>
              <a:defRPr sz="1250"/>
            </a:lvl3pPr>
            <a:lvl4pPr>
              <a:defRPr sz="1045"/>
            </a:lvl4pPr>
            <a:lvl5pPr>
              <a:defRPr sz="1045"/>
            </a:lvl5pPr>
            <a:lvl6pPr>
              <a:defRPr sz="1045"/>
            </a:lvl6pPr>
            <a:lvl7pPr>
              <a:defRPr sz="1045"/>
            </a:lvl7pPr>
            <a:lvl8pPr>
              <a:defRPr sz="1045"/>
            </a:lvl8pPr>
            <a:lvl9pPr>
              <a:defRPr sz="10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8559" y="1144800"/>
            <a:ext cx="1538449" cy="2120884"/>
          </a:xfrm>
        </p:spPr>
        <p:txBody>
          <a:bodyPr/>
          <a:lstStyle>
            <a:lvl1pPr marL="0" indent="0">
              <a:buNone/>
              <a:defRPr sz="835"/>
            </a:lvl1pPr>
            <a:lvl2pPr marL="238760" indent="0">
              <a:buNone/>
              <a:defRPr sz="730"/>
            </a:lvl2pPr>
            <a:lvl3pPr marL="476885" indent="0">
              <a:buNone/>
              <a:defRPr sz="625"/>
            </a:lvl3pPr>
            <a:lvl4pPr marL="715645" indent="0">
              <a:buNone/>
              <a:defRPr sz="520"/>
            </a:lvl4pPr>
            <a:lvl5pPr marL="953770" indent="0">
              <a:buNone/>
              <a:defRPr sz="520"/>
            </a:lvl5pPr>
            <a:lvl6pPr marL="1192530" indent="0">
              <a:buNone/>
              <a:defRPr sz="520"/>
            </a:lvl6pPr>
            <a:lvl7pPr marL="1431290" indent="0">
              <a:buNone/>
              <a:defRPr sz="520"/>
            </a:lvl7pPr>
            <a:lvl8pPr marL="1669415" indent="0">
              <a:buNone/>
              <a:defRPr sz="520"/>
            </a:lvl8pPr>
            <a:lvl9pPr marL="1908175" indent="0">
              <a:buNone/>
              <a:defRPr sz="5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559" y="254400"/>
            <a:ext cx="1538449" cy="890400"/>
          </a:xfrm>
        </p:spPr>
        <p:txBody>
          <a:bodyPr anchor="b"/>
          <a:lstStyle>
            <a:lvl1pPr>
              <a:defRPr sz="1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27871" y="549433"/>
            <a:ext cx="2414813" cy="2711833"/>
          </a:xfrm>
        </p:spPr>
        <p:txBody>
          <a:bodyPr/>
          <a:lstStyle>
            <a:lvl1pPr marL="0" indent="0">
              <a:buNone/>
              <a:defRPr sz="1670"/>
            </a:lvl1pPr>
            <a:lvl2pPr marL="238760" indent="0">
              <a:buNone/>
              <a:defRPr sz="1460"/>
            </a:lvl2pPr>
            <a:lvl3pPr marL="476885" indent="0">
              <a:buNone/>
              <a:defRPr sz="1250"/>
            </a:lvl3pPr>
            <a:lvl4pPr marL="715645" indent="0">
              <a:buNone/>
              <a:defRPr sz="1045"/>
            </a:lvl4pPr>
            <a:lvl5pPr marL="953770" indent="0">
              <a:buNone/>
              <a:defRPr sz="1045"/>
            </a:lvl5pPr>
            <a:lvl6pPr marL="1192530" indent="0">
              <a:buNone/>
              <a:defRPr sz="1045"/>
            </a:lvl6pPr>
            <a:lvl7pPr marL="1431290" indent="0">
              <a:buNone/>
              <a:defRPr sz="1045"/>
            </a:lvl7pPr>
            <a:lvl8pPr marL="1669415" indent="0">
              <a:buNone/>
              <a:defRPr sz="1045"/>
            </a:lvl8pPr>
            <a:lvl9pPr marL="1908175" indent="0">
              <a:buNone/>
              <a:defRPr sz="104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8559" y="1144800"/>
            <a:ext cx="1538449" cy="2120884"/>
          </a:xfrm>
        </p:spPr>
        <p:txBody>
          <a:bodyPr/>
          <a:lstStyle>
            <a:lvl1pPr marL="0" indent="0">
              <a:buNone/>
              <a:defRPr sz="835"/>
            </a:lvl1pPr>
            <a:lvl2pPr marL="238760" indent="0">
              <a:buNone/>
              <a:defRPr sz="730"/>
            </a:lvl2pPr>
            <a:lvl3pPr marL="476885" indent="0">
              <a:buNone/>
              <a:defRPr sz="625"/>
            </a:lvl3pPr>
            <a:lvl4pPr marL="715645" indent="0">
              <a:buNone/>
              <a:defRPr sz="520"/>
            </a:lvl4pPr>
            <a:lvl5pPr marL="953770" indent="0">
              <a:buNone/>
              <a:defRPr sz="520"/>
            </a:lvl5pPr>
            <a:lvl6pPr marL="1192530" indent="0">
              <a:buNone/>
              <a:defRPr sz="520"/>
            </a:lvl6pPr>
            <a:lvl7pPr marL="1431290" indent="0">
              <a:buNone/>
              <a:defRPr sz="520"/>
            </a:lvl7pPr>
            <a:lvl8pPr marL="1669415" indent="0">
              <a:buNone/>
              <a:defRPr sz="520"/>
            </a:lvl8pPr>
            <a:lvl9pPr marL="1908175" indent="0">
              <a:buNone/>
              <a:defRPr sz="5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27938" y="203167"/>
            <a:ext cx="4114125" cy="73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7938" y="1015833"/>
            <a:ext cx="4114125" cy="242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27938" y="3536867"/>
            <a:ext cx="1073250" cy="203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80063" y="3536867"/>
            <a:ext cx="1609875" cy="203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3368813" y="3536867"/>
            <a:ext cx="1073250" cy="203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76885" rtl="0" eaLnBrk="1" latinLnBrk="0" hangingPunct="1">
        <a:lnSpc>
          <a:spcPct val="90000"/>
        </a:lnSpc>
        <a:spcBef>
          <a:spcPct val="0"/>
        </a:spcBef>
        <a:buNone/>
        <a:defRPr sz="22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9380" indent="-119380" algn="l" defTabSz="47688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119380" algn="l" defTabSz="47688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596265" indent="-119380" algn="l" defTabSz="47688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45" kern="1200">
          <a:solidFill>
            <a:schemeClr val="tx1"/>
          </a:solidFill>
          <a:latin typeface="+mn-lt"/>
          <a:ea typeface="+mn-ea"/>
          <a:cs typeface="+mn-cs"/>
        </a:defRPr>
      </a:lvl3pPr>
      <a:lvl4pPr marL="835025" indent="-119380" algn="l" defTabSz="47688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119380" algn="l" defTabSz="47688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0" kern="1200">
          <a:solidFill>
            <a:schemeClr val="tx1"/>
          </a:solidFill>
          <a:latin typeface="+mn-lt"/>
          <a:ea typeface="+mn-ea"/>
          <a:cs typeface="+mn-cs"/>
        </a:defRPr>
      </a:lvl5pPr>
      <a:lvl6pPr marL="1311910" indent="-119380" algn="l" defTabSz="47688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0" kern="1200">
          <a:solidFill>
            <a:schemeClr val="tx1"/>
          </a:solidFill>
          <a:latin typeface="+mn-lt"/>
          <a:ea typeface="+mn-ea"/>
          <a:cs typeface="+mn-cs"/>
        </a:defRPr>
      </a:lvl6pPr>
      <a:lvl7pPr marL="1550035" indent="-119380" algn="l" defTabSz="47688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0" kern="1200">
          <a:solidFill>
            <a:schemeClr val="tx1"/>
          </a:solidFill>
          <a:latin typeface="+mn-lt"/>
          <a:ea typeface="+mn-ea"/>
          <a:cs typeface="+mn-cs"/>
        </a:defRPr>
      </a:lvl7pPr>
      <a:lvl8pPr marL="1788795" indent="-119380" algn="l" defTabSz="47688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0" kern="1200">
          <a:solidFill>
            <a:schemeClr val="tx1"/>
          </a:solidFill>
          <a:latin typeface="+mn-lt"/>
          <a:ea typeface="+mn-ea"/>
          <a:cs typeface="+mn-cs"/>
        </a:defRPr>
      </a:lvl8pPr>
      <a:lvl9pPr marL="2027555" indent="-119380" algn="l" defTabSz="476885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1pPr>
      <a:lvl2pPr marL="238760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2pPr>
      <a:lvl3pPr marL="476885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3pPr>
      <a:lvl4pPr marL="715645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4pPr>
      <a:lvl5pPr marL="953770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5pPr>
      <a:lvl6pPr marL="1192530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6pPr>
      <a:lvl7pPr marL="1431290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7pPr>
      <a:lvl8pPr marL="1669415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8pPr>
      <a:lvl9pPr marL="1908175" algn="l" defTabSz="476885" rtl="0" eaLnBrk="1" latinLnBrk="0" hangingPunct="1">
        <a:defRPr sz="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www.cysteinome.net/sci-art/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hyperlink" Target="videos/3.mpg" TargetMode="External"/><Relationship Id="rId3" Type="http://schemas.openxmlformats.org/officeDocument/2006/relationships/hyperlink" Target="videos/2.mpg" TargetMode="External"/><Relationship Id="rId2" Type="http://schemas.openxmlformats.org/officeDocument/2006/relationships/hyperlink" Target="videos/1.mp4" TargetMode="Externa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slide" Target="slide14.xml"/><Relationship Id="rId3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http://www.cysteinome.net/sci-art/" TargetMode="Externa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hyperlink" Target="videos/fall1stairsfatty.mpg" TargetMode="Externa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.jpg2024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  <p:sp>
        <p:nvSpPr>
          <p:cNvPr id="5" name="文本框 4">
            <a:hlinkClick r:id="rId2"/>
          </p:cNvPr>
          <p:cNvSpPr txBox="1"/>
          <p:nvPr/>
        </p:nvSpPr>
        <p:spPr>
          <a:xfrm>
            <a:off x="740410" y="1953260"/>
            <a:ext cx="3368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0.jpg2024_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1.jpg2024_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2.jpg2024_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3.jpg2024_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952" y="0"/>
            <a:ext cx="4770120" cy="3815080"/>
          </a:xfrm>
          <a:prstGeom prst="rect">
            <a:avLst/>
          </a:prstGeom>
        </p:spPr>
      </p:pic>
      <p:sp>
        <p:nvSpPr>
          <p:cNvPr id="6" name="文本框 5">
            <a:hlinkClick r:id="rId2" action="ppaction://hlinkfile"/>
          </p:cNvPr>
          <p:cNvSpPr txBox="1"/>
          <p:nvPr/>
        </p:nvSpPr>
        <p:spPr>
          <a:xfrm>
            <a:off x="1088390" y="203200"/>
            <a:ext cx="762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>
            <a:hlinkClick r:id="rId3" action="ppaction://hlinkfile"/>
          </p:cNvPr>
          <p:cNvSpPr txBox="1"/>
          <p:nvPr/>
        </p:nvSpPr>
        <p:spPr>
          <a:xfrm>
            <a:off x="2239645" y="203200"/>
            <a:ext cx="762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9" name="文本框 8">
            <a:hlinkClick r:id="rId4" action="ppaction://hlinkfile"/>
          </p:cNvPr>
          <p:cNvSpPr txBox="1"/>
          <p:nvPr/>
        </p:nvSpPr>
        <p:spPr>
          <a:xfrm>
            <a:off x="3747135" y="167005"/>
            <a:ext cx="762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4.jpg2024_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5.jpg2024_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6.jpg2024_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7.jpg2024_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8.jpg2024_1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19.jpg2024_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.jpg2024_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52" y="0"/>
            <a:ext cx="4770120" cy="3815080"/>
          </a:xfrm>
          <a:prstGeom prst="rect">
            <a:avLst/>
          </a:prstGeom>
        </p:spPr>
      </p:pic>
      <p:sp>
        <p:nvSpPr>
          <p:cNvPr id="6" name="文本框 5">
            <a:hlinkClick r:id="rId1" action="ppaction://hlinksldjump"/>
          </p:cNvPr>
          <p:cNvSpPr txBox="1"/>
          <p:nvPr/>
        </p:nvSpPr>
        <p:spPr>
          <a:xfrm>
            <a:off x="135890" y="582930"/>
            <a:ext cx="4139565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3" name="文本框 12">
            <a:hlinkClick r:id="rId3" action="ppaction://hlinksldjump"/>
          </p:cNvPr>
          <p:cNvSpPr txBox="1"/>
          <p:nvPr/>
        </p:nvSpPr>
        <p:spPr>
          <a:xfrm>
            <a:off x="181610" y="852170"/>
            <a:ext cx="4139565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4" name="文本框 13">
            <a:hlinkClick r:id="rId4" action="ppaction://hlinksldjump"/>
          </p:cNvPr>
          <p:cNvSpPr txBox="1"/>
          <p:nvPr/>
        </p:nvSpPr>
        <p:spPr>
          <a:xfrm>
            <a:off x="181610" y="1121410"/>
            <a:ext cx="4139565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0.jpg2024_2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1.jpg2024_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2.jpg2024_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3.jpg2024_2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4.jpg2024_2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5.jpg2024_2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6.jpg2024_2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7.jpg2024_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  <p:sp>
        <p:nvSpPr>
          <p:cNvPr id="8" name="文本框 7">
            <a:hlinkClick r:id="rId2"/>
          </p:cNvPr>
          <p:cNvSpPr txBox="1"/>
          <p:nvPr/>
        </p:nvSpPr>
        <p:spPr>
          <a:xfrm>
            <a:off x="2723515" y="727710"/>
            <a:ext cx="2005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28.jpg2024_2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3.jpg2024_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4.jpg2024_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5.jpg2024_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635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6.jpg2024_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  <p:sp>
        <p:nvSpPr>
          <p:cNvPr id="6" name="文本框 5">
            <a:hlinkClick r:id="rId2" action="ppaction://hlinkfile"/>
          </p:cNvPr>
          <p:cNvSpPr txBox="1"/>
          <p:nvPr/>
        </p:nvSpPr>
        <p:spPr>
          <a:xfrm>
            <a:off x="2846070" y="1743710"/>
            <a:ext cx="1810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7.jpg2024_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8.jpg2024_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/home/cjwu/2024_9.jpg2024_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" y="0"/>
            <a:ext cx="4770120" cy="3815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Century Gothic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wps</dc:creator>
  <cp:lastModifiedBy>cjwu</cp:lastModifiedBy>
  <cp:revision>30</cp:revision>
  <dcterms:created xsi:type="dcterms:W3CDTF">2024-04-10T12:26:12Z</dcterms:created>
  <dcterms:modified xsi:type="dcterms:W3CDTF">2024-04-10T12:26:12Z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2052-11.1.0.11704</vt:lpwstr>
  </property>
</Properties>
</file>