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95" r:id="rId9"/>
    <p:sldId id="296" r:id="rId10"/>
    <p:sldId id="263" r:id="rId11"/>
    <p:sldId id="265" r:id="rId12"/>
    <p:sldId id="267" r:id="rId13"/>
    <p:sldId id="268" r:id="rId14"/>
    <p:sldId id="269" r:id="rId15"/>
    <p:sldId id="270" r:id="rId16"/>
    <p:sldId id="271" r:id="rId17"/>
    <p:sldId id="273" r:id="rId18"/>
    <p:sldId id="297" r:id="rId19"/>
    <p:sldId id="298" r:id="rId20"/>
    <p:sldId id="274" r:id="rId21"/>
    <p:sldId id="275" r:id="rId22"/>
    <p:sldId id="276" r:id="rId23"/>
    <p:sldId id="277" r:id="rId24"/>
    <p:sldId id="299" r:id="rId25"/>
    <p:sldId id="300" r:id="rId26"/>
    <p:sldId id="301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2" r:id="rId40"/>
    <p:sldId id="293" r:id="rId41"/>
    <p:sldId id="302" r:id="rId42"/>
    <p:sldId id="294" r:id="rId43"/>
    <p:sldId id="303" r:id="rId44"/>
  </p:sldIdLst>
  <p:sldSz cx="4769485" cy="3815715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7" Type="http://schemas.openxmlformats.org/officeDocument/2006/relationships/tableStyles" Target="tableStyles.xml"/><Relationship Id="rId46" Type="http://schemas.openxmlformats.org/officeDocument/2006/relationships/viewProps" Target="viewProps.xml"/><Relationship Id="rId45" Type="http://schemas.openxmlformats.org/officeDocument/2006/relationships/presProps" Target="presProps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96250" y="624517"/>
            <a:ext cx="3577500" cy="1328533"/>
          </a:xfrm>
        </p:spPr>
        <p:txBody>
          <a:bodyPr anchor="b"/>
          <a:lstStyle>
            <a:lvl1pPr algn="ctr">
              <a:defRPr sz="313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96250" y="2004284"/>
            <a:ext cx="3577500" cy="921316"/>
          </a:xfrm>
        </p:spPr>
        <p:txBody>
          <a:bodyPr/>
          <a:lstStyle>
            <a:lvl1pPr marL="0" indent="0" algn="ctr">
              <a:buNone/>
              <a:defRPr sz="1250"/>
            </a:lvl1pPr>
            <a:lvl2pPr marL="238760" indent="0" algn="ctr">
              <a:buNone/>
              <a:defRPr sz="1045"/>
            </a:lvl2pPr>
            <a:lvl3pPr marL="476885" indent="0" algn="ctr">
              <a:buNone/>
              <a:defRPr sz="940"/>
            </a:lvl3pPr>
            <a:lvl4pPr marL="715645" indent="0" algn="ctr">
              <a:buNone/>
              <a:defRPr sz="835"/>
            </a:lvl4pPr>
            <a:lvl5pPr marL="953770" indent="0" algn="ctr">
              <a:buNone/>
              <a:defRPr sz="835"/>
            </a:lvl5pPr>
            <a:lvl6pPr marL="1192530" indent="0" algn="ctr">
              <a:buNone/>
              <a:defRPr sz="835"/>
            </a:lvl6pPr>
            <a:lvl7pPr marL="1431290" indent="0" algn="ctr">
              <a:buNone/>
              <a:defRPr sz="835"/>
            </a:lvl7pPr>
            <a:lvl8pPr marL="1669415" indent="0" algn="ctr">
              <a:buNone/>
              <a:defRPr sz="835"/>
            </a:lvl8pPr>
            <a:lvl9pPr marL="1908175" indent="0" algn="ctr">
              <a:buNone/>
              <a:defRPr sz="835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3413531" y="203167"/>
            <a:ext cx="1028531" cy="323388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27938" y="203167"/>
            <a:ext cx="3025969" cy="323388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5453" y="951350"/>
            <a:ext cx="4114125" cy="1587350"/>
          </a:xfrm>
        </p:spPr>
        <p:txBody>
          <a:bodyPr anchor="b"/>
          <a:lstStyle>
            <a:lvl1pPr>
              <a:defRPr sz="313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25453" y="2553717"/>
            <a:ext cx="4114125" cy="834750"/>
          </a:xfrm>
        </p:spPr>
        <p:txBody>
          <a:bodyPr/>
          <a:lstStyle>
            <a:lvl1pPr marL="0" indent="0">
              <a:buNone/>
              <a:defRPr sz="1250">
                <a:solidFill>
                  <a:schemeClr val="tx1">
                    <a:tint val="75000"/>
                  </a:schemeClr>
                </a:solidFill>
              </a:defRPr>
            </a:lvl1pPr>
            <a:lvl2pPr marL="238760" indent="0">
              <a:buNone/>
              <a:defRPr sz="1045">
                <a:solidFill>
                  <a:schemeClr val="tx1">
                    <a:tint val="75000"/>
                  </a:schemeClr>
                </a:solidFill>
              </a:defRPr>
            </a:lvl2pPr>
            <a:lvl3pPr marL="476885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3pPr>
            <a:lvl4pPr marL="715645" indent="0">
              <a:buNone/>
              <a:defRPr sz="835">
                <a:solidFill>
                  <a:schemeClr val="tx1">
                    <a:tint val="75000"/>
                  </a:schemeClr>
                </a:solidFill>
              </a:defRPr>
            </a:lvl4pPr>
            <a:lvl5pPr marL="953770" indent="0">
              <a:buNone/>
              <a:defRPr sz="835">
                <a:solidFill>
                  <a:schemeClr val="tx1">
                    <a:tint val="75000"/>
                  </a:schemeClr>
                </a:solidFill>
              </a:defRPr>
            </a:lvl5pPr>
            <a:lvl6pPr marL="1192530" indent="0">
              <a:buNone/>
              <a:defRPr sz="835">
                <a:solidFill>
                  <a:schemeClr val="tx1">
                    <a:tint val="75000"/>
                  </a:schemeClr>
                </a:solidFill>
              </a:defRPr>
            </a:lvl6pPr>
            <a:lvl7pPr marL="1431290" indent="0">
              <a:buNone/>
              <a:defRPr sz="835">
                <a:solidFill>
                  <a:schemeClr val="tx1">
                    <a:tint val="75000"/>
                  </a:schemeClr>
                </a:solidFill>
              </a:defRPr>
            </a:lvl7pPr>
            <a:lvl8pPr marL="1669415" indent="0">
              <a:buNone/>
              <a:defRPr sz="835">
                <a:solidFill>
                  <a:schemeClr val="tx1">
                    <a:tint val="75000"/>
                  </a:schemeClr>
                </a:solidFill>
              </a:defRPr>
            </a:lvl8pPr>
            <a:lvl9pPr marL="1908175" indent="0">
              <a:buNone/>
              <a:defRPr sz="8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27938" y="1015833"/>
            <a:ext cx="2027250" cy="242121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414813" y="1015833"/>
            <a:ext cx="2027250" cy="242121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8559" y="203167"/>
            <a:ext cx="4114125" cy="737584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28559" y="935450"/>
            <a:ext cx="2017933" cy="458450"/>
          </a:xfrm>
        </p:spPr>
        <p:txBody>
          <a:bodyPr anchor="b"/>
          <a:lstStyle>
            <a:lvl1pPr marL="0" indent="0">
              <a:buNone/>
              <a:defRPr sz="1250" b="1"/>
            </a:lvl1pPr>
            <a:lvl2pPr marL="238760" indent="0">
              <a:buNone/>
              <a:defRPr sz="1045" b="1"/>
            </a:lvl2pPr>
            <a:lvl3pPr marL="476885" indent="0">
              <a:buNone/>
              <a:defRPr sz="940" b="1"/>
            </a:lvl3pPr>
            <a:lvl4pPr marL="715645" indent="0">
              <a:buNone/>
              <a:defRPr sz="835" b="1"/>
            </a:lvl4pPr>
            <a:lvl5pPr marL="953770" indent="0">
              <a:buNone/>
              <a:defRPr sz="835" b="1"/>
            </a:lvl5pPr>
            <a:lvl6pPr marL="1192530" indent="0">
              <a:buNone/>
              <a:defRPr sz="835" b="1"/>
            </a:lvl6pPr>
            <a:lvl7pPr marL="1431290" indent="0">
              <a:buNone/>
              <a:defRPr sz="835" b="1"/>
            </a:lvl7pPr>
            <a:lvl8pPr marL="1669415" indent="0">
              <a:buNone/>
              <a:defRPr sz="835" b="1"/>
            </a:lvl8pPr>
            <a:lvl9pPr marL="1908175" indent="0">
              <a:buNone/>
              <a:defRPr sz="8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28559" y="1393900"/>
            <a:ext cx="2017933" cy="205021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2414813" y="935450"/>
            <a:ext cx="2027871" cy="458450"/>
          </a:xfrm>
        </p:spPr>
        <p:txBody>
          <a:bodyPr anchor="b"/>
          <a:lstStyle>
            <a:lvl1pPr marL="0" indent="0">
              <a:buNone/>
              <a:defRPr sz="1250" b="1"/>
            </a:lvl1pPr>
            <a:lvl2pPr marL="238760" indent="0">
              <a:buNone/>
              <a:defRPr sz="1045" b="1"/>
            </a:lvl2pPr>
            <a:lvl3pPr marL="476885" indent="0">
              <a:buNone/>
              <a:defRPr sz="940" b="1"/>
            </a:lvl3pPr>
            <a:lvl4pPr marL="715645" indent="0">
              <a:buNone/>
              <a:defRPr sz="835" b="1"/>
            </a:lvl4pPr>
            <a:lvl5pPr marL="953770" indent="0">
              <a:buNone/>
              <a:defRPr sz="835" b="1"/>
            </a:lvl5pPr>
            <a:lvl6pPr marL="1192530" indent="0">
              <a:buNone/>
              <a:defRPr sz="835" b="1"/>
            </a:lvl6pPr>
            <a:lvl7pPr marL="1431290" indent="0">
              <a:buNone/>
              <a:defRPr sz="835" b="1"/>
            </a:lvl7pPr>
            <a:lvl8pPr marL="1669415" indent="0">
              <a:buNone/>
              <a:defRPr sz="835" b="1"/>
            </a:lvl8pPr>
            <a:lvl9pPr marL="1908175" indent="0">
              <a:buNone/>
              <a:defRPr sz="83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2414813" y="1393900"/>
            <a:ext cx="2027871" cy="205021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8559" y="254400"/>
            <a:ext cx="1538449" cy="890400"/>
          </a:xfrm>
        </p:spPr>
        <p:txBody>
          <a:bodyPr anchor="b"/>
          <a:lstStyle>
            <a:lvl1pPr>
              <a:defRPr sz="167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027871" y="549433"/>
            <a:ext cx="2414813" cy="2711833"/>
          </a:xfrm>
        </p:spPr>
        <p:txBody>
          <a:bodyPr/>
          <a:lstStyle>
            <a:lvl1pPr>
              <a:defRPr sz="1670"/>
            </a:lvl1pPr>
            <a:lvl2pPr>
              <a:defRPr sz="1460"/>
            </a:lvl2pPr>
            <a:lvl3pPr>
              <a:defRPr sz="1250"/>
            </a:lvl3pPr>
            <a:lvl4pPr>
              <a:defRPr sz="1045"/>
            </a:lvl4pPr>
            <a:lvl5pPr>
              <a:defRPr sz="1045"/>
            </a:lvl5pPr>
            <a:lvl6pPr>
              <a:defRPr sz="1045"/>
            </a:lvl6pPr>
            <a:lvl7pPr>
              <a:defRPr sz="1045"/>
            </a:lvl7pPr>
            <a:lvl8pPr>
              <a:defRPr sz="1045"/>
            </a:lvl8pPr>
            <a:lvl9pPr>
              <a:defRPr sz="104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28559" y="1144800"/>
            <a:ext cx="1538449" cy="2120884"/>
          </a:xfrm>
        </p:spPr>
        <p:txBody>
          <a:bodyPr/>
          <a:lstStyle>
            <a:lvl1pPr marL="0" indent="0">
              <a:buNone/>
              <a:defRPr sz="835"/>
            </a:lvl1pPr>
            <a:lvl2pPr marL="238760" indent="0">
              <a:buNone/>
              <a:defRPr sz="730"/>
            </a:lvl2pPr>
            <a:lvl3pPr marL="476885" indent="0">
              <a:buNone/>
              <a:defRPr sz="625"/>
            </a:lvl3pPr>
            <a:lvl4pPr marL="715645" indent="0">
              <a:buNone/>
              <a:defRPr sz="520"/>
            </a:lvl4pPr>
            <a:lvl5pPr marL="953770" indent="0">
              <a:buNone/>
              <a:defRPr sz="520"/>
            </a:lvl5pPr>
            <a:lvl6pPr marL="1192530" indent="0">
              <a:buNone/>
              <a:defRPr sz="520"/>
            </a:lvl6pPr>
            <a:lvl7pPr marL="1431290" indent="0">
              <a:buNone/>
              <a:defRPr sz="520"/>
            </a:lvl7pPr>
            <a:lvl8pPr marL="1669415" indent="0">
              <a:buNone/>
              <a:defRPr sz="520"/>
            </a:lvl8pPr>
            <a:lvl9pPr marL="1908175" indent="0">
              <a:buNone/>
              <a:defRPr sz="52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8559" y="254400"/>
            <a:ext cx="1538449" cy="890400"/>
          </a:xfrm>
        </p:spPr>
        <p:txBody>
          <a:bodyPr anchor="b"/>
          <a:lstStyle>
            <a:lvl1pPr>
              <a:defRPr sz="167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027871" y="549433"/>
            <a:ext cx="2414813" cy="2711833"/>
          </a:xfrm>
        </p:spPr>
        <p:txBody>
          <a:bodyPr/>
          <a:lstStyle>
            <a:lvl1pPr marL="0" indent="0">
              <a:buNone/>
              <a:defRPr sz="1670"/>
            </a:lvl1pPr>
            <a:lvl2pPr marL="238760" indent="0">
              <a:buNone/>
              <a:defRPr sz="1460"/>
            </a:lvl2pPr>
            <a:lvl3pPr marL="476885" indent="0">
              <a:buNone/>
              <a:defRPr sz="1250"/>
            </a:lvl3pPr>
            <a:lvl4pPr marL="715645" indent="0">
              <a:buNone/>
              <a:defRPr sz="1045"/>
            </a:lvl4pPr>
            <a:lvl5pPr marL="953770" indent="0">
              <a:buNone/>
              <a:defRPr sz="1045"/>
            </a:lvl5pPr>
            <a:lvl6pPr marL="1192530" indent="0">
              <a:buNone/>
              <a:defRPr sz="1045"/>
            </a:lvl6pPr>
            <a:lvl7pPr marL="1431290" indent="0">
              <a:buNone/>
              <a:defRPr sz="1045"/>
            </a:lvl7pPr>
            <a:lvl8pPr marL="1669415" indent="0">
              <a:buNone/>
              <a:defRPr sz="1045"/>
            </a:lvl8pPr>
            <a:lvl9pPr marL="1908175" indent="0">
              <a:buNone/>
              <a:defRPr sz="104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28559" y="1144800"/>
            <a:ext cx="1538449" cy="2120884"/>
          </a:xfrm>
        </p:spPr>
        <p:txBody>
          <a:bodyPr/>
          <a:lstStyle>
            <a:lvl1pPr marL="0" indent="0">
              <a:buNone/>
              <a:defRPr sz="835"/>
            </a:lvl1pPr>
            <a:lvl2pPr marL="238760" indent="0">
              <a:buNone/>
              <a:defRPr sz="730"/>
            </a:lvl2pPr>
            <a:lvl3pPr marL="476885" indent="0">
              <a:buNone/>
              <a:defRPr sz="625"/>
            </a:lvl3pPr>
            <a:lvl4pPr marL="715645" indent="0">
              <a:buNone/>
              <a:defRPr sz="520"/>
            </a:lvl4pPr>
            <a:lvl5pPr marL="953770" indent="0">
              <a:buNone/>
              <a:defRPr sz="520"/>
            </a:lvl5pPr>
            <a:lvl6pPr marL="1192530" indent="0">
              <a:buNone/>
              <a:defRPr sz="520"/>
            </a:lvl6pPr>
            <a:lvl7pPr marL="1431290" indent="0">
              <a:buNone/>
              <a:defRPr sz="520"/>
            </a:lvl7pPr>
            <a:lvl8pPr marL="1669415" indent="0">
              <a:buNone/>
              <a:defRPr sz="520"/>
            </a:lvl8pPr>
            <a:lvl9pPr marL="1908175" indent="0">
              <a:buNone/>
              <a:defRPr sz="52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327938" y="203167"/>
            <a:ext cx="4114125" cy="73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27938" y="1015833"/>
            <a:ext cx="4114125" cy="2421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327938" y="3536867"/>
            <a:ext cx="1073250" cy="2031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1580063" y="3536867"/>
            <a:ext cx="1609875" cy="2031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3368813" y="3536867"/>
            <a:ext cx="1073250" cy="2031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476885" rtl="0" eaLnBrk="1" latinLnBrk="0" hangingPunct="1">
        <a:lnSpc>
          <a:spcPct val="90000"/>
        </a:lnSpc>
        <a:spcBef>
          <a:spcPct val="0"/>
        </a:spcBef>
        <a:buNone/>
        <a:defRPr sz="229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9380" indent="-119380" algn="l" defTabSz="476885" rtl="0" eaLnBrk="1" latinLnBrk="0" hangingPunct="1">
        <a:lnSpc>
          <a:spcPct val="90000"/>
        </a:lnSpc>
        <a:spcBef>
          <a:spcPts val="520"/>
        </a:spcBef>
        <a:buFont typeface="Arial" panose="020B0604020202020204" pitchFamily="34" charset="0"/>
        <a:buChar char="•"/>
        <a:defRPr sz="1460" kern="1200">
          <a:solidFill>
            <a:schemeClr val="tx1"/>
          </a:solidFill>
          <a:latin typeface="+mn-lt"/>
          <a:ea typeface="+mn-ea"/>
          <a:cs typeface="+mn-cs"/>
        </a:defRPr>
      </a:lvl1pPr>
      <a:lvl2pPr marL="357505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1250" kern="1200">
          <a:solidFill>
            <a:schemeClr val="tx1"/>
          </a:solidFill>
          <a:latin typeface="+mn-lt"/>
          <a:ea typeface="+mn-ea"/>
          <a:cs typeface="+mn-cs"/>
        </a:defRPr>
      </a:lvl2pPr>
      <a:lvl3pPr marL="596265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1045" kern="1200">
          <a:solidFill>
            <a:schemeClr val="tx1"/>
          </a:solidFill>
          <a:latin typeface="+mn-lt"/>
          <a:ea typeface="+mn-ea"/>
          <a:cs typeface="+mn-cs"/>
        </a:defRPr>
      </a:lvl3pPr>
      <a:lvl4pPr marL="835025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40" kern="1200">
          <a:solidFill>
            <a:schemeClr val="tx1"/>
          </a:solidFill>
          <a:latin typeface="+mn-lt"/>
          <a:ea typeface="+mn-ea"/>
          <a:cs typeface="+mn-cs"/>
        </a:defRPr>
      </a:lvl4pPr>
      <a:lvl5pPr marL="1073150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40" kern="1200">
          <a:solidFill>
            <a:schemeClr val="tx1"/>
          </a:solidFill>
          <a:latin typeface="+mn-lt"/>
          <a:ea typeface="+mn-ea"/>
          <a:cs typeface="+mn-cs"/>
        </a:defRPr>
      </a:lvl5pPr>
      <a:lvl6pPr marL="1311910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40" kern="1200">
          <a:solidFill>
            <a:schemeClr val="tx1"/>
          </a:solidFill>
          <a:latin typeface="+mn-lt"/>
          <a:ea typeface="+mn-ea"/>
          <a:cs typeface="+mn-cs"/>
        </a:defRPr>
      </a:lvl6pPr>
      <a:lvl7pPr marL="1550035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40" kern="1200">
          <a:solidFill>
            <a:schemeClr val="tx1"/>
          </a:solidFill>
          <a:latin typeface="+mn-lt"/>
          <a:ea typeface="+mn-ea"/>
          <a:cs typeface="+mn-cs"/>
        </a:defRPr>
      </a:lvl7pPr>
      <a:lvl8pPr marL="1788795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40" kern="1200">
          <a:solidFill>
            <a:schemeClr val="tx1"/>
          </a:solidFill>
          <a:latin typeface="+mn-lt"/>
          <a:ea typeface="+mn-ea"/>
          <a:cs typeface="+mn-cs"/>
        </a:defRPr>
      </a:lvl8pPr>
      <a:lvl9pPr marL="2027555" indent="-119380" algn="l" defTabSz="476885" rtl="0" eaLnBrk="1" latinLnBrk="0" hangingPunct="1">
        <a:lnSpc>
          <a:spcPct val="90000"/>
        </a:lnSpc>
        <a:spcBef>
          <a:spcPts val="260"/>
        </a:spcBef>
        <a:buFont typeface="Arial" panose="020B0604020202020204" pitchFamily="34" charset="0"/>
        <a:buChar char="•"/>
        <a:defRPr sz="9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1pPr>
      <a:lvl2pPr marL="238760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2pPr>
      <a:lvl3pPr marL="476885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3pPr>
      <a:lvl4pPr marL="715645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4pPr>
      <a:lvl5pPr marL="953770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5pPr>
      <a:lvl6pPr marL="1192530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6pPr>
      <a:lvl7pPr marL="1431290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7pPr>
      <a:lvl8pPr marL="1669415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8pPr>
      <a:lvl9pPr marL="1908175" algn="l" defTabSz="476885" rtl="0" eaLnBrk="1" latinLnBrk="0" hangingPunct="1">
        <a:defRPr sz="9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slide" Target="slide5.xml"/><Relationship Id="rId7" Type="http://schemas.openxmlformats.org/officeDocument/2006/relationships/slide" Target="slide21.xml"/><Relationship Id="rId6" Type="http://schemas.openxmlformats.org/officeDocument/2006/relationships/slide" Target="slide39.xml"/><Relationship Id="rId5" Type="http://schemas.openxmlformats.org/officeDocument/2006/relationships/slide" Target="slide16.xml"/><Relationship Id="rId4" Type="http://schemas.openxmlformats.org/officeDocument/2006/relationships/slide" Target="slide11.xml"/><Relationship Id="rId3" Type="http://schemas.openxmlformats.org/officeDocument/2006/relationships/slide" Target="slide9.xml"/><Relationship Id="rId2" Type="http://schemas.openxmlformats.org/officeDocument/2006/relationships/image" Target="../media/image2.jpeg"/><Relationship Id="rId1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tags" Target="../tags/tag2.xml"/><Relationship Id="rId7" Type="http://schemas.microsoft.com/office/2007/relationships/media" Target="/home/cjwu/RM-nc-3D-ss_SDS_TUR-LMS-23650-Vids/RM-LMS-r.mp4" TargetMode="External"/><Relationship Id="rId6" Type="http://schemas.openxmlformats.org/officeDocument/2006/relationships/video" Target="/home/cjwu/RM-nc-3D-ss_SDS_TUR-LMS-23650-Vids/RM-LMS-r.mp4" TargetMode="External"/><Relationship Id="rId5" Type="http://schemas.openxmlformats.org/officeDocument/2006/relationships/image" Target="../media/image37.png"/><Relationship Id="rId4" Type="http://schemas.openxmlformats.org/officeDocument/2006/relationships/tags" Target="../tags/tag1.xml"/><Relationship Id="rId3" Type="http://schemas.microsoft.com/office/2007/relationships/media" Target="/home/cjwu/RM-nc-3D-ss_SDS_TUR-LMS-23650-Vids/RM-LMS-t.mp4" TargetMode="External"/><Relationship Id="rId2" Type="http://schemas.openxmlformats.org/officeDocument/2006/relationships/video" Target="/home/cjwu/RM-nc-3D-ss_SDS_TUR-LMS-23650-Vids/RM-LMS-t.mp4" TargetMode="External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tags" Target="../tags/tag4.xml"/><Relationship Id="rId7" Type="http://schemas.microsoft.com/office/2007/relationships/media" Target="../media/media1.mp4"/><Relationship Id="rId6" Type="http://schemas.openxmlformats.org/officeDocument/2006/relationships/video" Target="../media/media1.mp4"/><Relationship Id="rId5" Type="http://schemas.openxmlformats.org/officeDocument/2006/relationships/image" Target="../media/image40.png"/><Relationship Id="rId4" Type="http://schemas.openxmlformats.org/officeDocument/2006/relationships/tags" Target="../tags/tag3.xml"/><Relationship Id="rId3" Type="http://schemas.microsoft.com/office/2007/relationships/media" Target="/home/cjwu/RM-nc-3D-ss_SDS_TUR-LMS-23650-Vids/RM-LMS-u.mp4" TargetMode="External"/><Relationship Id="rId2" Type="http://schemas.openxmlformats.org/officeDocument/2006/relationships/video" Target="/home/cjwu/RM-nc-3D-ss_SDS_TUR-LMS-23650-Vids/RM-LMS-u.mp4" TargetMode="External"/><Relationship Id="rId14" Type="http://schemas.openxmlformats.org/officeDocument/2006/relationships/slideLayout" Target="../slideLayouts/slideLayout12.xml"/><Relationship Id="rId13" Type="http://schemas.openxmlformats.org/officeDocument/2006/relationships/image" Target="../media/image42.png"/><Relationship Id="rId12" Type="http://schemas.openxmlformats.org/officeDocument/2006/relationships/tags" Target="../tags/tag5.xml"/><Relationship Id="rId11" Type="http://schemas.microsoft.com/office/2007/relationships/media" Target="../media/media2.mp4"/><Relationship Id="rId10" Type="http://schemas.openxmlformats.org/officeDocument/2006/relationships/video" Target="../media/media2.mp4"/><Relationship Id="rId1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5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6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.12/2024.1.12/2024.1_1.jpg2024.1_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.12/2024.1.12/2024.1_10.jpg2024.1_1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.12/2024.1.12/2024.1_11.jpg2024.1_1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.12/2024.1.12/2024.1_12.jpg2024.1_1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.12/2024.1.12/2024.1_13.jpg2024.1_1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.12/2024.1.12/2024.1_14.jpg2024.1_1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.12/2024.1.12/2024.1_15.jpg2024.1_1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.12/2024.1.12/2024.1_16.jpg2024.1_1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.12/2024.1.12/2024.1_17.jpg2024.1_1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.12/2024.1.12/2024.1_18.jpg2024.1_1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.12/2024.1.12/2024.1_19.jpg2024.1_1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.12/2024.1.12/2024.1_2.jpg2024.1_2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52" y="0"/>
            <a:ext cx="4770120" cy="3815080"/>
          </a:xfrm>
          <a:prstGeom prst="rect">
            <a:avLst/>
          </a:prstGeom>
        </p:spPr>
      </p:pic>
      <p:sp>
        <p:nvSpPr>
          <p:cNvPr id="5" name="文本框 4">
            <a:hlinkClick r:id="rId1" action="ppaction://hlinksldjump"/>
          </p:cNvPr>
          <p:cNvSpPr txBox="1"/>
          <p:nvPr/>
        </p:nvSpPr>
        <p:spPr>
          <a:xfrm>
            <a:off x="536575" y="572135"/>
            <a:ext cx="4132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7" name="文本框 6">
            <a:hlinkClick r:id="rId3" action="ppaction://hlinksldjump"/>
          </p:cNvPr>
          <p:cNvSpPr txBox="1"/>
          <p:nvPr/>
        </p:nvSpPr>
        <p:spPr>
          <a:xfrm>
            <a:off x="536575" y="1279525"/>
            <a:ext cx="2840990" cy="2160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8" name="文本框 7">
            <a:hlinkClick r:id="rId4" action="ppaction://hlinksldjump"/>
          </p:cNvPr>
          <p:cNvSpPr txBox="1"/>
          <p:nvPr/>
        </p:nvSpPr>
        <p:spPr>
          <a:xfrm>
            <a:off x="456565" y="1555750"/>
            <a:ext cx="4139565" cy="2160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9" name="文本框 8">
            <a:hlinkClick r:id="rId5" action="ppaction://hlinksldjump"/>
          </p:cNvPr>
          <p:cNvSpPr txBox="1"/>
          <p:nvPr/>
        </p:nvSpPr>
        <p:spPr>
          <a:xfrm>
            <a:off x="143510" y="1833245"/>
            <a:ext cx="4525645" cy="2160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0" name="文本框 9">
            <a:hlinkClick r:id="rId6" action="ppaction://hlinksldjump"/>
          </p:cNvPr>
          <p:cNvSpPr txBox="1"/>
          <p:nvPr/>
        </p:nvSpPr>
        <p:spPr>
          <a:xfrm>
            <a:off x="295910" y="2386965"/>
            <a:ext cx="1261110" cy="2160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1" name="文本框 10">
            <a:hlinkClick r:id="rId7" action="ppaction://hlinksldjump"/>
          </p:cNvPr>
          <p:cNvSpPr txBox="1"/>
          <p:nvPr/>
        </p:nvSpPr>
        <p:spPr>
          <a:xfrm>
            <a:off x="295910" y="2143125"/>
            <a:ext cx="4525645" cy="2160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sp>
        <p:nvSpPr>
          <p:cNvPr id="12" name="文本框 11">
            <a:hlinkClick r:id="rId8" action="ppaction://hlinksldjump"/>
          </p:cNvPr>
          <p:cNvSpPr txBox="1"/>
          <p:nvPr/>
        </p:nvSpPr>
        <p:spPr>
          <a:xfrm>
            <a:off x="456565" y="1063625"/>
            <a:ext cx="3910330" cy="2160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.12/2024.1.12/2024.1_20.jpg2024.1_2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.12/2024.1.12/2024.1_21.jpg2024.1_2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.12/2024.1.12/2024.1_22.jpg2024.1_2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.12/2024.1.12/2024.1_23.jpg2024.1_2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.12/2024.1.12/2024.1_24.jpg2024.1_2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.12/2024.1.12/2024.1_25.jpg2024.1_2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.12/2024.1.12/2024.1_26.jpg2024.1_2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.12/2024.1.12/2024.1_27.jpg2024.1_2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.12/2024.1.12/2024.1_28.jpg2024.1_2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.12/2024.1.12/2024.1_29.jpg2024.1_2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.12/2024.1.12/2024.1_3.jpg2024.1_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.12/2024.1.12/2024.1_30.jpg2024.1_3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.12/2024.1.12/2024.1_31.jpg2024.1_3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.12/2024.1.12/2024.1_32.jpg2024.1_3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.12/2024.1.12/2024.1_33.jpg2024.1_3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.12/2024.1.12/2024.1_34.jpg2024.1_3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.12/2024.1.12/2024.1_35.jpg2024.1_3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.12/2024.1.12/2024.1_36.jpg2024.1_3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  <p:pic>
        <p:nvPicPr>
          <p:cNvPr id="6" name="RM-LMS-t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26995" y="706755"/>
            <a:ext cx="1647190" cy="2689860"/>
          </a:xfrm>
          <a:prstGeom prst="rect">
            <a:avLst/>
          </a:prstGeom>
        </p:spPr>
      </p:pic>
      <p:pic>
        <p:nvPicPr>
          <p:cNvPr id="8" name="RM-LMS-r">
            <a:hlinkClick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link="rId7"/>
              </p:ext>
            </p:extLst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93420" y="707390"/>
            <a:ext cx="1646555" cy="2689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.12/2024.1.12/2024.1_37.jpg2024.1_3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  <p:pic>
        <p:nvPicPr>
          <p:cNvPr id="6" name="RM-LMS-u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48590" y="249555"/>
            <a:ext cx="1448435" cy="3102610"/>
          </a:xfrm>
          <a:prstGeom prst="rect">
            <a:avLst/>
          </a:prstGeom>
        </p:spPr>
      </p:pic>
      <p:pic>
        <p:nvPicPr>
          <p:cNvPr id="5" name="RM-LMS-v">
            <a:hlinkClick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694180" y="248920"/>
            <a:ext cx="1447800" cy="3103245"/>
          </a:xfrm>
          <a:prstGeom prst="rect">
            <a:avLst/>
          </a:prstGeom>
        </p:spPr>
      </p:pic>
      <p:pic>
        <p:nvPicPr>
          <p:cNvPr id="9" name="RM-LMS-w">
            <a:hlinkClick r:id="" action="ppaction://media"/>
          </p:cNvPr>
          <p:cNvPicPr/>
          <p:nvPr>
            <a:vide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239770" y="249555"/>
            <a:ext cx="1447800" cy="3103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0">
              <p:cMediaNode>
                <p:cTn id="14" fill="hold" display="1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.12/2024.1.12/2024.1_38.jpg2024.1_3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.12/2024.1.12/2024.1_39.jpg2024.1_3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.12/2024.1.12/2024.1_4.jpg2024.1_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.12/2024.1.12/2024.1_40.jpg2024.1_4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.12/2024.1.12/2024.1_41.jpg2024.1_4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.12/2024.1.12/2024.1_42.jpg2024.1_4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.12/2024.1.12/2024.1_5.jpg2024.1_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635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.12/2024.1.12/2024.1_6.jpg2024.1_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.12/2024.1.12/2024.1_7.jpg2024.1_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.12/2024.1.12/2024.1_8.jpg2024.1_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/home/cjwu/2024.1.12/2024.1.12/2024.1_9.jpg2024.1_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317" y="0"/>
            <a:ext cx="4770120" cy="381508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</p:tagLst>
</file>

<file path=ppt/tags/tag5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42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42</vt:i4>
      </vt:variant>
    </vt:vector>
  </HeadingPairs>
  <TitlesOfParts>
    <vt:vector size="51" baseType="lpstr">
      <vt:lpstr>Arial</vt:lpstr>
      <vt:lpstr>宋体</vt:lpstr>
      <vt:lpstr>Wingdings</vt:lpstr>
      <vt:lpstr>Calibri Light</vt:lpstr>
      <vt:lpstr>Century Gothic</vt:lpstr>
      <vt:lpstr>Calibri</vt:lpstr>
      <vt:lpstr>微软雅黑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wps</dc:creator>
  <cp:lastModifiedBy>cjwu</cp:lastModifiedBy>
  <cp:revision>27</cp:revision>
  <dcterms:created xsi:type="dcterms:W3CDTF">2024-04-29T01:24:39Z</dcterms:created>
  <dcterms:modified xsi:type="dcterms:W3CDTF">2024-04-29T01:24:39Z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/>
  </property>
  <property fmtid="{D5CDD505-2E9C-101B-9397-08002B2CF9AE}" pid="3" name="KSOProductBuildVer">
    <vt:lpwstr>2052-11.1.0.11704</vt:lpwstr>
  </property>
</Properties>
</file>